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4"/>
    <p:sldMasterId id="2147483837" r:id="rId5"/>
    <p:sldMasterId id="2147483747" r:id="rId6"/>
    <p:sldMasterId id="2147483722" r:id="rId7"/>
    <p:sldMasterId id="2147483795" r:id="rId8"/>
    <p:sldMasterId id="2147483811" r:id="rId9"/>
    <p:sldMasterId id="2147483824" r:id="rId10"/>
  </p:sldMasterIdLst>
  <p:notesMasterIdLst>
    <p:notesMasterId r:id="rId32"/>
  </p:notesMasterIdLst>
  <p:handoutMasterIdLst>
    <p:handoutMasterId r:id="rId33"/>
  </p:handoutMasterIdLst>
  <p:sldIdLst>
    <p:sldId id="645" r:id="rId11"/>
    <p:sldId id="700" r:id="rId12"/>
    <p:sldId id="660" r:id="rId13"/>
    <p:sldId id="699" r:id="rId14"/>
    <p:sldId id="735" r:id="rId15"/>
    <p:sldId id="850" r:id="rId16"/>
    <p:sldId id="872" r:id="rId17"/>
    <p:sldId id="870" r:id="rId18"/>
    <p:sldId id="747" r:id="rId19"/>
    <p:sldId id="859" r:id="rId20"/>
    <p:sldId id="860" r:id="rId21"/>
    <p:sldId id="876" r:id="rId22"/>
    <p:sldId id="875" r:id="rId23"/>
    <p:sldId id="877" r:id="rId24"/>
    <p:sldId id="873" r:id="rId25"/>
    <p:sldId id="878" r:id="rId26"/>
    <p:sldId id="863" r:id="rId27"/>
    <p:sldId id="867" r:id="rId28"/>
    <p:sldId id="874" r:id="rId29"/>
    <p:sldId id="868" r:id="rId30"/>
    <p:sldId id="819" r:id="rId31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ndrea Carey" initials="AC [2]" lastIdx="3" clrIdx="6">
    <p:extLst>
      <p:ext uri="{19B8F6BF-5375-455C-9EA6-DF929625EA0E}">
        <p15:presenceInfo xmlns:p15="http://schemas.microsoft.com/office/powerpoint/2012/main" userId="S::andrea@ncceh.onmicrosoft.com::3ab4e1cf-553a-42ad-8143-2b079aa354ae" providerId="AD"/>
      </p:ext>
    </p:extLst>
  </p:cmAuthor>
  <p:cmAuthor id="1" name="Denise Neunaber" initials="DN" lastIdx="2" clrIdx="0">
    <p:extLst>
      <p:ext uri="{19B8F6BF-5375-455C-9EA6-DF929625EA0E}">
        <p15:presenceInfo xmlns:p15="http://schemas.microsoft.com/office/powerpoint/2012/main" userId="3ca7c9e81f89bcfc" providerId="Windows Live"/>
      </p:ext>
    </p:extLst>
  </p:cmAuthor>
  <p:cmAuthor id="8" name="Ashley VonHatten" initials="AV" lastIdx="3" clrIdx="7">
    <p:extLst>
      <p:ext uri="{19B8F6BF-5375-455C-9EA6-DF929625EA0E}">
        <p15:presenceInfo xmlns:p15="http://schemas.microsoft.com/office/powerpoint/2012/main" userId="Ashley VonHatten" providerId="None"/>
      </p:ext>
    </p:extLst>
  </p:cmAuthor>
  <p:cmAuthor id="2" name="Andrea Carey" initials="AC" lastIdx="10" clrIdx="1">
    <p:extLst>
      <p:ext uri="{19B8F6BF-5375-455C-9EA6-DF929625EA0E}">
        <p15:presenceInfo xmlns:p15="http://schemas.microsoft.com/office/powerpoint/2012/main" userId="Andrea Carey" providerId="None"/>
      </p:ext>
    </p:extLst>
  </p:cmAuthor>
  <p:cmAuthor id="9" name="Andrea Carey" initials="AC [3]" lastIdx="5" clrIdx="8">
    <p:extLst>
      <p:ext uri="{19B8F6BF-5375-455C-9EA6-DF929625EA0E}">
        <p15:presenceInfo xmlns:p15="http://schemas.microsoft.com/office/powerpoint/2012/main" userId="S::andrea@ncceh.org::3ab4e1cf-553a-42ad-8143-2b079aa354ae" providerId="AD"/>
      </p:ext>
    </p:extLst>
  </p:cmAuthor>
  <p:cmAuthor id="3" name="Denise Neunaber" initials="DN [2]" lastIdx="2" clrIdx="2">
    <p:extLst>
      <p:ext uri="{19B8F6BF-5375-455C-9EA6-DF929625EA0E}">
        <p15:presenceInfo xmlns:p15="http://schemas.microsoft.com/office/powerpoint/2012/main" userId="Denise Neunaber" providerId="None"/>
      </p:ext>
    </p:extLst>
  </p:cmAuthor>
  <p:cmAuthor id="10" name="Sarah Murray" initials="SM" lastIdx="1" clrIdx="9">
    <p:extLst>
      <p:ext uri="{19B8F6BF-5375-455C-9EA6-DF929625EA0E}">
        <p15:presenceInfo xmlns:p15="http://schemas.microsoft.com/office/powerpoint/2012/main" userId="S::sarah@ncceh.org::c38435bd-9b43-4eba-9576-e04f2006edcb" providerId="AD"/>
      </p:ext>
    </p:extLst>
  </p:cmAuthor>
  <p:cmAuthor id="4" name="Denise Neunaber" initials="DN [3]" lastIdx="1" clrIdx="3">
    <p:extLst>
      <p:ext uri="{19B8F6BF-5375-455C-9EA6-DF929625EA0E}">
        <p15:presenceInfo xmlns:p15="http://schemas.microsoft.com/office/powerpoint/2012/main" userId="S-1-12-1-1218899718-1269345489-2595782562-3799007310" providerId="AD"/>
      </p:ext>
    </p:extLst>
  </p:cmAuthor>
  <p:cmAuthor id="5" name="Denise Neunaber" initials="DN [4]" lastIdx="12" clrIdx="4">
    <p:extLst>
      <p:ext uri="{19B8F6BF-5375-455C-9EA6-DF929625EA0E}">
        <p15:presenceInfo xmlns:p15="http://schemas.microsoft.com/office/powerpoint/2012/main" userId="S::denise@ncceh.onmicrosoft.com::48a6ef06-acd1-4ba8-a27f-b89a4e4070e2" providerId="AD"/>
      </p:ext>
    </p:extLst>
  </p:cmAuthor>
  <p:cmAuthor id="6" name="Emily Carmody" initials="EC" lastIdx="5" clrIdx="5">
    <p:extLst>
      <p:ext uri="{19B8F6BF-5375-455C-9EA6-DF929625EA0E}">
        <p15:presenceInfo xmlns:p15="http://schemas.microsoft.com/office/powerpoint/2012/main" userId="Emily Carmod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C58"/>
    <a:srgbClr val="133C99"/>
    <a:srgbClr val="CDD5D8"/>
    <a:srgbClr val="E8EBEC"/>
    <a:srgbClr val="99CCFF"/>
    <a:srgbClr val="F2D8D8"/>
    <a:srgbClr val="E5F5FF"/>
    <a:srgbClr val="CCECFF"/>
    <a:srgbClr val="996633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6BBEE9-3B21-4D82-B777-61C7D6025C4E}" v="4" dt="2021-09-09T17:58:07.7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8" y="1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6/11/relationships/changesInfo" Target="changesInfos/changesInfo1.xml"/><Relationship Id="rId21" Type="http://schemas.openxmlformats.org/officeDocument/2006/relationships/slide" Target="slides/slide11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e Neunaber" userId="10ffda79-2cc9-48ad-90b2-b6537c7e36e2" providerId="ADAL" clId="{756BBEE9-3B21-4D82-B777-61C7D6025C4E}"/>
    <pc:docChg chg="undo custSel addSld delSld modSld sldOrd">
      <pc:chgData name="Denise Neunaber" userId="10ffda79-2cc9-48ad-90b2-b6537c7e36e2" providerId="ADAL" clId="{756BBEE9-3B21-4D82-B777-61C7D6025C4E}" dt="2021-09-09T18:01:33.211" v="2176" actId="20577"/>
      <pc:docMkLst>
        <pc:docMk/>
      </pc:docMkLst>
      <pc:sldChg chg="modSp mod">
        <pc:chgData name="Denise Neunaber" userId="10ffda79-2cc9-48ad-90b2-b6537c7e36e2" providerId="ADAL" clId="{756BBEE9-3B21-4D82-B777-61C7D6025C4E}" dt="2021-09-09T18:01:33.211" v="2176" actId="20577"/>
        <pc:sldMkLst>
          <pc:docMk/>
          <pc:sldMk cId="2862464541" sldId="699"/>
        </pc:sldMkLst>
        <pc:spChg chg="mod">
          <ac:chgData name="Denise Neunaber" userId="10ffda79-2cc9-48ad-90b2-b6537c7e36e2" providerId="ADAL" clId="{756BBEE9-3B21-4D82-B777-61C7D6025C4E}" dt="2021-09-09T18:01:33.211" v="2176" actId="20577"/>
          <ac:spMkLst>
            <pc:docMk/>
            <pc:sldMk cId="2862464541" sldId="699"/>
            <ac:spMk id="3" creationId="{A9832A75-A4A9-4FDB-9036-D1F15614167E}"/>
          </ac:spMkLst>
        </pc:spChg>
        <pc:spChg chg="mod">
          <ac:chgData name="Denise Neunaber" userId="10ffda79-2cc9-48ad-90b2-b6537c7e36e2" providerId="ADAL" clId="{756BBEE9-3B21-4D82-B777-61C7D6025C4E}" dt="2021-09-09T17:52:33.708" v="2152" actId="20577"/>
          <ac:spMkLst>
            <pc:docMk/>
            <pc:sldMk cId="2862464541" sldId="699"/>
            <ac:spMk id="4" creationId="{390DA254-E9AB-479A-BFA8-43409E32E72A}"/>
          </ac:spMkLst>
        </pc:spChg>
      </pc:sldChg>
      <pc:sldChg chg="delSp modSp mod">
        <pc:chgData name="Denise Neunaber" userId="10ffda79-2cc9-48ad-90b2-b6537c7e36e2" providerId="ADAL" clId="{756BBEE9-3B21-4D82-B777-61C7D6025C4E}" dt="2021-09-09T17:44:55.857" v="1377" actId="207"/>
        <pc:sldMkLst>
          <pc:docMk/>
          <pc:sldMk cId="2216921858" sldId="747"/>
        </pc:sldMkLst>
        <pc:spChg chg="mod">
          <ac:chgData name="Denise Neunaber" userId="10ffda79-2cc9-48ad-90b2-b6537c7e36e2" providerId="ADAL" clId="{756BBEE9-3B21-4D82-B777-61C7D6025C4E}" dt="2021-09-09T17:44:55.857" v="1377" actId="207"/>
          <ac:spMkLst>
            <pc:docMk/>
            <pc:sldMk cId="2216921858" sldId="747"/>
            <ac:spMk id="3" creationId="{0C7FD1DE-BD9F-4512-9CCA-B43EE8374D00}"/>
          </ac:spMkLst>
        </pc:spChg>
        <pc:spChg chg="del">
          <ac:chgData name="Denise Neunaber" userId="10ffda79-2cc9-48ad-90b2-b6537c7e36e2" providerId="ADAL" clId="{756BBEE9-3B21-4D82-B777-61C7D6025C4E}" dt="2021-09-09T17:44:13.530" v="1342" actId="478"/>
          <ac:spMkLst>
            <pc:docMk/>
            <pc:sldMk cId="2216921858" sldId="747"/>
            <ac:spMk id="5" creationId="{4A45B3A4-69A4-4209-B424-FE992FD0472B}"/>
          </ac:spMkLst>
        </pc:spChg>
      </pc:sldChg>
      <pc:sldChg chg="modSp mod">
        <pc:chgData name="Denise Neunaber" userId="10ffda79-2cc9-48ad-90b2-b6537c7e36e2" providerId="ADAL" clId="{756BBEE9-3B21-4D82-B777-61C7D6025C4E}" dt="2021-09-09T13:04:40.056" v="51" actId="20577"/>
        <pc:sldMkLst>
          <pc:docMk/>
          <pc:sldMk cId="625920339" sldId="850"/>
        </pc:sldMkLst>
        <pc:spChg chg="mod">
          <ac:chgData name="Denise Neunaber" userId="10ffda79-2cc9-48ad-90b2-b6537c7e36e2" providerId="ADAL" clId="{756BBEE9-3B21-4D82-B777-61C7D6025C4E}" dt="2021-09-09T13:04:40.056" v="51" actId="20577"/>
          <ac:spMkLst>
            <pc:docMk/>
            <pc:sldMk cId="625920339" sldId="850"/>
            <ac:spMk id="2" creationId="{9188E09A-A5DB-47A5-9B9A-C97FAD50C211}"/>
          </ac:spMkLst>
        </pc:spChg>
        <pc:spChg chg="mod">
          <ac:chgData name="Denise Neunaber" userId="10ffda79-2cc9-48ad-90b2-b6537c7e36e2" providerId="ADAL" clId="{756BBEE9-3B21-4D82-B777-61C7D6025C4E}" dt="2021-09-09T13:01:52.303" v="22" actId="20577"/>
          <ac:spMkLst>
            <pc:docMk/>
            <pc:sldMk cId="625920339" sldId="850"/>
            <ac:spMk id="7" creationId="{C09827B3-2400-4E06-9B77-88DE84AEBD48}"/>
          </ac:spMkLst>
        </pc:spChg>
        <pc:graphicFrameChg chg="modGraphic">
          <ac:chgData name="Denise Neunaber" userId="10ffda79-2cc9-48ad-90b2-b6537c7e36e2" providerId="ADAL" clId="{756BBEE9-3B21-4D82-B777-61C7D6025C4E}" dt="2021-09-09T13:04:07.821" v="46" actId="20577"/>
          <ac:graphicFrameMkLst>
            <pc:docMk/>
            <pc:sldMk cId="625920339" sldId="850"/>
            <ac:graphicFrameMk id="3" creationId="{127D631E-2987-4585-B3A9-33BD16039522}"/>
          </ac:graphicFrameMkLst>
        </pc:graphicFrameChg>
        <pc:graphicFrameChg chg="modGraphic">
          <ac:chgData name="Denise Neunaber" userId="10ffda79-2cc9-48ad-90b2-b6537c7e36e2" providerId="ADAL" clId="{756BBEE9-3B21-4D82-B777-61C7D6025C4E}" dt="2021-09-09T13:01:45.641" v="18" actId="20577"/>
          <ac:graphicFrameMkLst>
            <pc:docMk/>
            <pc:sldMk cId="625920339" sldId="850"/>
            <ac:graphicFrameMk id="10" creationId="{6991DBD3-45E0-40E0-BF90-5C2CD0441E66}"/>
          </ac:graphicFrameMkLst>
        </pc:graphicFrameChg>
      </pc:sldChg>
      <pc:sldChg chg="modSp mod ord">
        <pc:chgData name="Denise Neunaber" userId="10ffda79-2cc9-48ad-90b2-b6537c7e36e2" providerId="ADAL" clId="{756BBEE9-3B21-4D82-B777-61C7D6025C4E}" dt="2021-09-09T16:50:25.421" v="135"/>
        <pc:sldMkLst>
          <pc:docMk/>
          <pc:sldMk cId="2050274955" sldId="860"/>
        </pc:sldMkLst>
        <pc:spChg chg="mod">
          <ac:chgData name="Denise Neunaber" userId="10ffda79-2cc9-48ad-90b2-b6537c7e36e2" providerId="ADAL" clId="{756BBEE9-3B21-4D82-B777-61C7D6025C4E}" dt="2021-09-09T13:00:29.647" v="5" actId="20577"/>
          <ac:spMkLst>
            <pc:docMk/>
            <pc:sldMk cId="2050274955" sldId="860"/>
            <ac:spMk id="3" creationId="{C4ED1CF4-1927-4176-89F0-F84B09194124}"/>
          </ac:spMkLst>
        </pc:spChg>
      </pc:sldChg>
      <pc:sldChg chg="del">
        <pc:chgData name="Denise Neunaber" userId="10ffda79-2cc9-48ad-90b2-b6537c7e36e2" providerId="ADAL" clId="{756BBEE9-3B21-4D82-B777-61C7D6025C4E}" dt="2021-09-09T17:47:28.920" v="1612" actId="47"/>
        <pc:sldMkLst>
          <pc:docMk/>
          <pc:sldMk cId="2225242059" sldId="861"/>
        </pc:sldMkLst>
      </pc:sldChg>
      <pc:sldChg chg="del">
        <pc:chgData name="Denise Neunaber" userId="10ffda79-2cc9-48ad-90b2-b6537c7e36e2" providerId="ADAL" clId="{756BBEE9-3B21-4D82-B777-61C7D6025C4E}" dt="2021-09-09T17:47:30.405" v="1613" actId="47"/>
        <pc:sldMkLst>
          <pc:docMk/>
          <pc:sldMk cId="2276069329" sldId="862"/>
        </pc:sldMkLst>
      </pc:sldChg>
      <pc:sldChg chg="del">
        <pc:chgData name="Denise Neunaber" userId="10ffda79-2cc9-48ad-90b2-b6537c7e36e2" providerId="ADAL" clId="{756BBEE9-3B21-4D82-B777-61C7D6025C4E}" dt="2021-09-09T13:00:49.453" v="6" actId="2696"/>
        <pc:sldMkLst>
          <pc:docMk/>
          <pc:sldMk cId="208473391" sldId="864"/>
        </pc:sldMkLst>
      </pc:sldChg>
      <pc:sldChg chg="del">
        <pc:chgData name="Denise Neunaber" userId="10ffda79-2cc9-48ad-90b2-b6537c7e36e2" providerId="ADAL" clId="{756BBEE9-3B21-4D82-B777-61C7D6025C4E}" dt="2021-09-09T17:47:34.911" v="1615" actId="47"/>
        <pc:sldMkLst>
          <pc:docMk/>
          <pc:sldMk cId="2835845928" sldId="865"/>
        </pc:sldMkLst>
      </pc:sldChg>
      <pc:sldChg chg="del">
        <pc:chgData name="Denise Neunaber" userId="10ffda79-2cc9-48ad-90b2-b6537c7e36e2" providerId="ADAL" clId="{756BBEE9-3B21-4D82-B777-61C7D6025C4E}" dt="2021-09-09T17:47:33.614" v="1614" actId="47"/>
        <pc:sldMkLst>
          <pc:docMk/>
          <pc:sldMk cId="3739981608" sldId="866"/>
        </pc:sldMkLst>
      </pc:sldChg>
      <pc:sldChg chg="ord">
        <pc:chgData name="Denise Neunaber" userId="10ffda79-2cc9-48ad-90b2-b6537c7e36e2" providerId="ADAL" clId="{756BBEE9-3B21-4D82-B777-61C7D6025C4E}" dt="2021-09-09T17:52:23.885" v="2149"/>
        <pc:sldMkLst>
          <pc:docMk/>
          <pc:sldMk cId="2563107509" sldId="867"/>
        </pc:sldMkLst>
      </pc:sldChg>
      <pc:sldChg chg="modSp mod ord">
        <pc:chgData name="Denise Neunaber" userId="10ffda79-2cc9-48ad-90b2-b6537c7e36e2" providerId="ADAL" clId="{756BBEE9-3B21-4D82-B777-61C7D6025C4E}" dt="2021-09-09T17:52:23.885" v="2149"/>
        <pc:sldMkLst>
          <pc:docMk/>
          <pc:sldMk cId="2848473119" sldId="868"/>
        </pc:sldMkLst>
        <pc:spChg chg="mod">
          <ac:chgData name="Denise Neunaber" userId="10ffda79-2cc9-48ad-90b2-b6537c7e36e2" providerId="ADAL" clId="{756BBEE9-3B21-4D82-B777-61C7D6025C4E}" dt="2021-09-09T17:45:07.988" v="1389" actId="20577"/>
          <ac:spMkLst>
            <pc:docMk/>
            <pc:sldMk cId="2848473119" sldId="868"/>
            <ac:spMk id="3" creationId="{799C398D-2F32-4D06-8423-4AB84BE5675F}"/>
          </ac:spMkLst>
        </pc:spChg>
        <pc:spChg chg="mod">
          <ac:chgData name="Denise Neunaber" userId="10ffda79-2cc9-48ad-90b2-b6537c7e36e2" providerId="ADAL" clId="{756BBEE9-3B21-4D82-B777-61C7D6025C4E}" dt="2021-09-09T17:45:44.666" v="1540" actId="20577"/>
          <ac:spMkLst>
            <pc:docMk/>
            <pc:sldMk cId="2848473119" sldId="868"/>
            <ac:spMk id="4" creationId="{462260F3-034C-440E-8132-192024CE50AE}"/>
          </ac:spMkLst>
        </pc:spChg>
      </pc:sldChg>
      <pc:sldChg chg="del">
        <pc:chgData name="Denise Neunaber" userId="10ffda79-2cc9-48ad-90b2-b6537c7e36e2" providerId="ADAL" clId="{756BBEE9-3B21-4D82-B777-61C7D6025C4E}" dt="2021-09-09T13:05:15.387" v="52" actId="2696"/>
        <pc:sldMkLst>
          <pc:docMk/>
          <pc:sldMk cId="228977583" sldId="869"/>
        </pc:sldMkLst>
      </pc:sldChg>
      <pc:sldChg chg="addSp delSp modSp add del mod">
        <pc:chgData name="Denise Neunaber" userId="10ffda79-2cc9-48ad-90b2-b6537c7e36e2" providerId="ADAL" clId="{756BBEE9-3B21-4D82-B777-61C7D6025C4E}" dt="2021-09-09T13:08:18.948" v="75" actId="1076"/>
        <pc:sldMkLst>
          <pc:docMk/>
          <pc:sldMk cId="3796842726" sldId="870"/>
        </pc:sldMkLst>
        <pc:picChg chg="del">
          <ac:chgData name="Denise Neunaber" userId="10ffda79-2cc9-48ad-90b2-b6537c7e36e2" providerId="ADAL" clId="{756BBEE9-3B21-4D82-B777-61C7D6025C4E}" dt="2021-09-09T13:05:26.059" v="55" actId="478"/>
          <ac:picMkLst>
            <pc:docMk/>
            <pc:sldMk cId="3796842726" sldId="870"/>
            <ac:picMk id="3" creationId="{B39B0E7C-779A-4A94-8B0E-25189C5A078D}"/>
          </ac:picMkLst>
        </pc:picChg>
        <pc:picChg chg="add mod">
          <ac:chgData name="Denise Neunaber" userId="10ffda79-2cc9-48ad-90b2-b6537c7e36e2" providerId="ADAL" clId="{756BBEE9-3B21-4D82-B777-61C7D6025C4E}" dt="2021-09-09T13:06:00.469" v="60" actId="14100"/>
          <ac:picMkLst>
            <pc:docMk/>
            <pc:sldMk cId="3796842726" sldId="870"/>
            <ac:picMk id="4" creationId="{D0ABF6F7-1587-4D11-8A4A-515EE2BBC570}"/>
          </ac:picMkLst>
        </pc:picChg>
        <pc:picChg chg="add mod">
          <ac:chgData name="Denise Neunaber" userId="10ffda79-2cc9-48ad-90b2-b6537c7e36e2" providerId="ADAL" clId="{756BBEE9-3B21-4D82-B777-61C7D6025C4E}" dt="2021-09-09T13:08:18.948" v="75" actId="1076"/>
          <ac:picMkLst>
            <pc:docMk/>
            <pc:sldMk cId="3796842726" sldId="870"/>
            <ac:picMk id="6" creationId="{263B3303-5E4D-47EA-8324-D44DEDB9FFE6}"/>
          </ac:picMkLst>
        </pc:picChg>
      </pc:sldChg>
      <pc:sldChg chg="del">
        <pc:chgData name="Denise Neunaber" userId="10ffda79-2cc9-48ad-90b2-b6537c7e36e2" providerId="ADAL" clId="{756BBEE9-3B21-4D82-B777-61C7D6025C4E}" dt="2021-09-09T17:44:07.257" v="1341" actId="2696"/>
        <pc:sldMkLst>
          <pc:docMk/>
          <pc:sldMk cId="293913854" sldId="871"/>
        </pc:sldMkLst>
      </pc:sldChg>
      <pc:sldChg chg="addSp delSp modSp new mod">
        <pc:chgData name="Denise Neunaber" userId="10ffda79-2cc9-48ad-90b2-b6537c7e36e2" providerId="ADAL" clId="{756BBEE9-3B21-4D82-B777-61C7D6025C4E}" dt="2021-09-09T13:07:38.281" v="71" actId="478"/>
        <pc:sldMkLst>
          <pc:docMk/>
          <pc:sldMk cId="1954456932" sldId="872"/>
        </pc:sldMkLst>
        <pc:spChg chg="del">
          <ac:chgData name="Denise Neunaber" userId="10ffda79-2cc9-48ad-90b2-b6537c7e36e2" providerId="ADAL" clId="{756BBEE9-3B21-4D82-B777-61C7D6025C4E}" dt="2021-09-09T13:07:38.281" v="71" actId="478"/>
          <ac:spMkLst>
            <pc:docMk/>
            <pc:sldMk cId="1954456932" sldId="872"/>
            <ac:spMk id="2" creationId="{67FB1C65-7CC4-42C2-86F5-B0329AACEA34}"/>
          </ac:spMkLst>
        </pc:spChg>
        <pc:spChg chg="del">
          <ac:chgData name="Denise Neunaber" userId="10ffda79-2cc9-48ad-90b2-b6537c7e36e2" providerId="ADAL" clId="{756BBEE9-3B21-4D82-B777-61C7D6025C4E}" dt="2021-09-09T13:07:11.357" v="65" actId="478"/>
          <ac:spMkLst>
            <pc:docMk/>
            <pc:sldMk cId="1954456932" sldId="872"/>
            <ac:spMk id="3" creationId="{B3FC248D-2F21-4C3D-A0C4-D9904D10616D}"/>
          </ac:spMkLst>
        </pc:spChg>
        <pc:picChg chg="add mod">
          <ac:chgData name="Denise Neunaber" userId="10ffda79-2cc9-48ad-90b2-b6537c7e36e2" providerId="ADAL" clId="{756BBEE9-3B21-4D82-B777-61C7D6025C4E}" dt="2021-09-09T13:07:36.185" v="70" actId="1076"/>
          <ac:picMkLst>
            <pc:docMk/>
            <pc:sldMk cId="1954456932" sldId="872"/>
            <ac:picMk id="5" creationId="{57FBB3D4-160F-4E43-AC0B-4B3484C03629}"/>
          </ac:picMkLst>
        </pc:picChg>
      </pc:sldChg>
      <pc:sldChg chg="modSp new mod ord">
        <pc:chgData name="Denise Neunaber" userId="10ffda79-2cc9-48ad-90b2-b6537c7e36e2" providerId="ADAL" clId="{756BBEE9-3B21-4D82-B777-61C7D6025C4E}" dt="2021-09-09T17:48:58.054" v="1848" actId="5793"/>
        <pc:sldMkLst>
          <pc:docMk/>
          <pc:sldMk cId="95816187" sldId="873"/>
        </pc:sldMkLst>
        <pc:spChg chg="mod">
          <ac:chgData name="Denise Neunaber" userId="10ffda79-2cc9-48ad-90b2-b6537c7e36e2" providerId="ADAL" clId="{756BBEE9-3B21-4D82-B777-61C7D6025C4E}" dt="2021-09-09T13:08:52.447" v="99" actId="20577"/>
          <ac:spMkLst>
            <pc:docMk/>
            <pc:sldMk cId="95816187" sldId="873"/>
            <ac:spMk id="2" creationId="{70896045-AF90-4DDE-846D-0C185CF9388D}"/>
          </ac:spMkLst>
        </pc:spChg>
        <pc:spChg chg="mod">
          <ac:chgData name="Denise Neunaber" userId="10ffda79-2cc9-48ad-90b2-b6537c7e36e2" providerId="ADAL" clId="{756BBEE9-3B21-4D82-B777-61C7D6025C4E}" dt="2021-09-09T17:48:58.054" v="1848" actId="5793"/>
          <ac:spMkLst>
            <pc:docMk/>
            <pc:sldMk cId="95816187" sldId="873"/>
            <ac:spMk id="3" creationId="{51DA6E51-DD8F-4E9E-BA21-D66D2ECAA046}"/>
          </ac:spMkLst>
        </pc:spChg>
      </pc:sldChg>
      <pc:sldChg chg="modSp new mod ord">
        <pc:chgData name="Denise Neunaber" userId="10ffda79-2cc9-48ad-90b2-b6537c7e36e2" providerId="ADAL" clId="{756BBEE9-3B21-4D82-B777-61C7D6025C4E}" dt="2021-09-09T17:52:23.885" v="2149"/>
        <pc:sldMkLst>
          <pc:docMk/>
          <pc:sldMk cId="565319776" sldId="874"/>
        </pc:sldMkLst>
        <pc:spChg chg="mod">
          <ac:chgData name="Denise Neunaber" userId="10ffda79-2cc9-48ad-90b2-b6537c7e36e2" providerId="ADAL" clId="{756BBEE9-3B21-4D82-B777-61C7D6025C4E}" dt="2021-09-09T17:51:16.340" v="2022" actId="20577"/>
          <ac:spMkLst>
            <pc:docMk/>
            <pc:sldMk cId="565319776" sldId="874"/>
            <ac:spMk id="2" creationId="{3BCA3525-2295-4B67-BCCA-F44A32F5FBD0}"/>
          </ac:spMkLst>
        </pc:spChg>
        <pc:spChg chg="mod">
          <ac:chgData name="Denise Neunaber" userId="10ffda79-2cc9-48ad-90b2-b6537c7e36e2" providerId="ADAL" clId="{756BBEE9-3B21-4D82-B777-61C7D6025C4E}" dt="2021-09-09T17:51:47.259" v="2132" actId="20577"/>
          <ac:spMkLst>
            <pc:docMk/>
            <pc:sldMk cId="565319776" sldId="874"/>
            <ac:spMk id="3" creationId="{402C9267-34D0-4EC9-A833-40E936F874AD}"/>
          </ac:spMkLst>
        </pc:spChg>
      </pc:sldChg>
      <pc:sldChg chg="add ord">
        <pc:chgData name="Denise Neunaber" userId="10ffda79-2cc9-48ad-90b2-b6537c7e36e2" providerId="ADAL" clId="{756BBEE9-3B21-4D82-B777-61C7D6025C4E}" dt="2021-09-09T16:50:19.531" v="131"/>
        <pc:sldMkLst>
          <pc:docMk/>
          <pc:sldMk cId="3467094304" sldId="875"/>
        </pc:sldMkLst>
      </pc:sldChg>
      <pc:sldChg chg="addSp delSp new del mod modClrScheme chgLayout">
        <pc:chgData name="Denise Neunaber" userId="10ffda79-2cc9-48ad-90b2-b6537c7e36e2" providerId="ADAL" clId="{756BBEE9-3B21-4D82-B777-61C7D6025C4E}" dt="2021-09-09T16:50:00.137" v="122" actId="2696"/>
        <pc:sldMkLst>
          <pc:docMk/>
          <pc:sldMk cId="3639453362" sldId="875"/>
        </pc:sldMkLst>
        <pc:spChg chg="del">
          <ac:chgData name="Denise Neunaber" userId="10ffda79-2cc9-48ad-90b2-b6537c7e36e2" providerId="ADAL" clId="{756BBEE9-3B21-4D82-B777-61C7D6025C4E}" dt="2021-09-09T16:49:48.403" v="121" actId="700"/>
          <ac:spMkLst>
            <pc:docMk/>
            <pc:sldMk cId="3639453362" sldId="875"/>
            <ac:spMk id="2" creationId="{6D5F54A2-DB8A-4286-9439-823995E13382}"/>
          </ac:spMkLst>
        </pc:spChg>
        <pc:spChg chg="del">
          <ac:chgData name="Denise Neunaber" userId="10ffda79-2cc9-48ad-90b2-b6537c7e36e2" providerId="ADAL" clId="{756BBEE9-3B21-4D82-B777-61C7D6025C4E}" dt="2021-09-09T16:49:48.403" v="121" actId="700"/>
          <ac:spMkLst>
            <pc:docMk/>
            <pc:sldMk cId="3639453362" sldId="875"/>
            <ac:spMk id="3" creationId="{56F6DF9F-5F51-4DBE-BAFF-FC5D6B2EFE99}"/>
          </ac:spMkLst>
        </pc:spChg>
        <pc:picChg chg="add">
          <ac:chgData name="Denise Neunaber" userId="10ffda79-2cc9-48ad-90b2-b6537c7e36e2" providerId="ADAL" clId="{756BBEE9-3B21-4D82-B777-61C7D6025C4E}" dt="2021-09-09T16:49:39.960" v="120" actId="22"/>
          <ac:picMkLst>
            <pc:docMk/>
            <pc:sldMk cId="3639453362" sldId="875"/>
            <ac:picMk id="5" creationId="{CE4924BA-0A43-4C1E-BFEF-96BD64011A5A}"/>
          </ac:picMkLst>
        </pc:picChg>
      </pc:sldChg>
      <pc:sldChg chg="modSp new mod">
        <pc:chgData name="Denise Neunaber" userId="10ffda79-2cc9-48ad-90b2-b6537c7e36e2" providerId="ADAL" clId="{756BBEE9-3B21-4D82-B777-61C7D6025C4E}" dt="2021-09-09T17:33:48.765" v="997" actId="21"/>
        <pc:sldMkLst>
          <pc:docMk/>
          <pc:sldMk cId="453810476" sldId="876"/>
        </pc:sldMkLst>
        <pc:spChg chg="mod">
          <ac:chgData name="Denise Neunaber" userId="10ffda79-2cc9-48ad-90b2-b6537c7e36e2" providerId="ADAL" clId="{756BBEE9-3B21-4D82-B777-61C7D6025C4E}" dt="2021-09-09T16:50:43.123" v="188" actId="20577"/>
          <ac:spMkLst>
            <pc:docMk/>
            <pc:sldMk cId="453810476" sldId="876"/>
            <ac:spMk id="2" creationId="{96105524-C32F-405C-9B0A-1E4FE321B6D6}"/>
          </ac:spMkLst>
        </pc:spChg>
        <pc:spChg chg="mod">
          <ac:chgData name="Denise Neunaber" userId="10ffda79-2cc9-48ad-90b2-b6537c7e36e2" providerId="ADAL" clId="{756BBEE9-3B21-4D82-B777-61C7D6025C4E}" dt="2021-09-09T17:33:48.765" v="997" actId="21"/>
          <ac:spMkLst>
            <pc:docMk/>
            <pc:sldMk cId="453810476" sldId="876"/>
            <ac:spMk id="3" creationId="{2D365B91-4A67-4777-AD64-D0CB64EDF4F1}"/>
          </ac:spMkLst>
        </pc:spChg>
      </pc:sldChg>
      <pc:sldChg chg="addSp delSp modSp new mod modClrScheme chgLayout">
        <pc:chgData name="Denise Neunaber" userId="10ffda79-2cc9-48ad-90b2-b6537c7e36e2" providerId="ADAL" clId="{756BBEE9-3B21-4D82-B777-61C7D6025C4E}" dt="2021-09-09T17:43:42.777" v="1340" actId="15"/>
        <pc:sldMkLst>
          <pc:docMk/>
          <pc:sldMk cId="3838143185" sldId="877"/>
        </pc:sldMkLst>
        <pc:spChg chg="add del mod">
          <ac:chgData name="Denise Neunaber" userId="10ffda79-2cc9-48ad-90b2-b6537c7e36e2" providerId="ADAL" clId="{756BBEE9-3B21-4D82-B777-61C7D6025C4E}" dt="2021-09-09T17:41:20.230" v="1139" actId="478"/>
          <ac:spMkLst>
            <pc:docMk/>
            <pc:sldMk cId="3838143185" sldId="877"/>
            <ac:spMk id="3" creationId="{E2510306-D322-49F7-B41B-31978ABB363A}"/>
          </ac:spMkLst>
        </pc:spChg>
        <pc:spChg chg="add del mod ord">
          <ac:chgData name="Denise Neunaber" userId="10ffda79-2cc9-48ad-90b2-b6537c7e36e2" providerId="ADAL" clId="{756BBEE9-3B21-4D82-B777-61C7D6025C4E}" dt="2021-09-09T17:41:03.508" v="1138" actId="700"/>
          <ac:spMkLst>
            <pc:docMk/>
            <pc:sldMk cId="3838143185" sldId="877"/>
            <ac:spMk id="4" creationId="{93E42DE9-88AE-4D02-94DB-6307E3765165}"/>
          </ac:spMkLst>
        </pc:spChg>
        <pc:spChg chg="add del mod ord">
          <ac:chgData name="Denise Neunaber" userId="10ffda79-2cc9-48ad-90b2-b6537c7e36e2" providerId="ADAL" clId="{756BBEE9-3B21-4D82-B777-61C7D6025C4E}" dt="2021-09-09T17:41:03.508" v="1138" actId="700"/>
          <ac:spMkLst>
            <pc:docMk/>
            <pc:sldMk cId="3838143185" sldId="877"/>
            <ac:spMk id="5" creationId="{C642EF17-723F-4DBD-8ABF-F2CB6A24BEE8}"/>
          </ac:spMkLst>
        </pc:spChg>
        <pc:spChg chg="add del mod">
          <ac:chgData name="Denise Neunaber" userId="10ffda79-2cc9-48ad-90b2-b6537c7e36e2" providerId="ADAL" clId="{756BBEE9-3B21-4D82-B777-61C7D6025C4E}" dt="2021-09-09T17:41:53.910" v="1149"/>
          <ac:spMkLst>
            <pc:docMk/>
            <pc:sldMk cId="3838143185" sldId="877"/>
            <ac:spMk id="7" creationId="{2083E542-8945-45CA-902E-2A75996D2111}"/>
          </ac:spMkLst>
        </pc:spChg>
        <pc:spChg chg="add del mod">
          <ac:chgData name="Denise Neunaber" userId="10ffda79-2cc9-48ad-90b2-b6537c7e36e2" providerId="ADAL" clId="{756BBEE9-3B21-4D82-B777-61C7D6025C4E}" dt="2021-09-09T17:41:48.022" v="1145" actId="700"/>
          <ac:spMkLst>
            <pc:docMk/>
            <pc:sldMk cId="3838143185" sldId="877"/>
            <ac:spMk id="8" creationId="{25396600-E3BD-4EDA-A3BF-359C6989CCA0}"/>
          </ac:spMkLst>
        </pc:spChg>
        <pc:spChg chg="add del mod">
          <ac:chgData name="Denise Neunaber" userId="10ffda79-2cc9-48ad-90b2-b6537c7e36e2" providerId="ADAL" clId="{756BBEE9-3B21-4D82-B777-61C7D6025C4E}" dt="2021-09-09T17:41:47.570" v="1144"/>
          <ac:spMkLst>
            <pc:docMk/>
            <pc:sldMk cId="3838143185" sldId="877"/>
            <ac:spMk id="9" creationId="{62D491C7-9837-4A2B-A111-4D17297B2A8C}"/>
          </ac:spMkLst>
        </pc:spChg>
        <pc:spChg chg="add mod">
          <ac:chgData name="Denise Neunaber" userId="10ffda79-2cc9-48ad-90b2-b6537c7e36e2" providerId="ADAL" clId="{756BBEE9-3B21-4D82-B777-61C7D6025C4E}" dt="2021-09-09T17:42:13.518" v="1187" actId="20577"/>
          <ac:spMkLst>
            <pc:docMk/>
            <pc:sldMk cId="3838143185" sldId="877"/>
            <ac:spMk id="10" creationId="{BD4161E7-E4BF-4890-86EA-0EE421CFC50D}"/>
          </ac:spMkLst>
        </pc:spChg>
        <pc:spChg chg="add mod">
          <ac:chgData name="Denise Neunaber" userId="10ffda79-2cc9-48ad-90b2-b6537c7e36e2" providerId="ADAL" clId="{756BBEE9-3B21-4D82-B777-61C7D6025C4E}" dt="2021-09-09T17:43:42.777" v="1340" actId="15"/>
          <ac:spMkLst>
            <pc:docMk/>
            <pc:sldMk cId="3838143185" sldId="877"/>
            <ac:spMk id="11" creationId="{709D941A-4E24-40D2-A519-6426ADEC2A46}"/>
          </ac:spMkLst>
        </pc:spChg>
      </pc:sldChg>
      <pc:sldChg chg="modSp new mod">
        <pc:chgData name="Denise Neunaber" userId="10ffda79-2cc9-48ad-90b2-b6537c7e36e2" providerId="ADAL" clId="{756BBEE9-3B21-4D82-B777-61C7D6025C4E}" dt="2021-09-09T17:58:09.070" v="2165" actId="5793"/>
        <pc:sldMkLst>
          <pc:docMk/>
          <pc:sldMk cId="3701712059" sldId="878"/>
        </pc:sldMkLst>
        <pc:spChg chg="mod">
          <ac:chgData name="Denise Neunaber" userId="10ffda79-2cc9-48ad-90b2-b6537c7e36e2" providerId="ADAL" clId="{756BBEE9-3B21-4D82-B777-61C7D6025C4E}" dt="2021-09-09T17:49:28.449" v="1874" actId="20577"/>
          <ac:spMkLst>
            <pc:docMk/>
            <pc:sldMk cId="3701712059" sldId="878"/>
            <ac:spMk id="2" creationId="{1297028A-4411-4007-A430-1693945B1AC1}"/>
          </ac:spMkLst>
        </pc:spChg>
        <pc:spChg chg="mod">
          <ac:chgData name="Denise Neunaber" userId="10ffda79-2cc9-48ad-90b2-b6537c7e36e2" providerId="ADAL" clId="{756BBEE9-3B21-4D82-B777-61C7D6025C4E}" dt="2021-09-09T17:58:09.070" v="2165" actId="5793"/>
          <ac:spMkLst>
            <pc:docMk/>
            <pc:sldMk cId="3701712059" sldId="878"/>
            <ac:spMk id="3" creationId="{ABCA8CB4-8054-4B5E-80B7-9970F0AD32D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C295BB-22A8-403F-AD56-CB775CCE66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2D435-D63A-4B23-8073-99115C04BC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B3827-6F1F-48E5-B140-FDBEBBAE86A0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F5660-76AA-43A0-ABA9-C75FCC8B1A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BED74-E86A-4925-947F-E20EF61775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FC81C-081B-44AE-8E6E-8BA6FA044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64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519C190-B2C6-46FD-942F-5BEF299174C2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5D1D946-F2E8-4564-AB43-5780D50F7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9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1D946-F2E8-4564-AB43-5780D50F76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5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9EE5D9A-B3FB-4D7C-ABFA-EE5F164AC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64" y="239662"/>
            <a:ext cx="10294375" cy="2387600"/>
          </a:xfrm>
        </p:spPr>
        <p:txBody>
          <a:bodyPr anchor="b"/>
          <a:lstStyle>
            <a:lvl1pPr algn="l">
              <a:defRPr sz="6000" b="1">
                <a:solidFill>
                  <a:srgbClr val="193C5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39D81A-C54D-4662-A9CB-52B1F0F9F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964" y="3023419"/>
            <a:ext cx="10373036" cy="147238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8484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Picture 2" descr="A black sign with white text&#10;&#10;Description automatically generated">
            <a:extLst>
              <a:ext uri="{FF2B5EF4-FFF2-40B4-BE49-F238E27FC236}">
                <a16:creationId xmlns:a16="http://schemas.microsoft.com/office/drawing/2014/main" id="{D4BA9259-32B3-44CA-9B22-8E291C709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17" y="3429000"/>
            <a:ext cx="5882619" cy="337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78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6C66B15-B952-4EDB-838A-AA518728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365125"/>
            <a:ext cx="10763865" cy="1325563"/>
          </a:xfrm>
        </p:spPr>
        <p:txBody>
          <a:bodyPr/>
          <a:lstStyle>
            <a:lvl1pPr>
              <a:defRPr>
                <a:solidFill>
                  <a:srgbClr val="2D737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C22CD-4DC8-4F1A-A5E6-FABAF5BF8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39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703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EC22CD-4DC8-4F1A-A5E6-FABAF5BF8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C4EC7-E08E-4DBF-98A7-21E5276D2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25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193C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75517A-46CD-4A32-A79A-951C8BE55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7523" y="2971800"/>
            <a:ext cx="8396954" cy="914400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8934A7-3EF5-4883-9982-964DBAAE0B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39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193C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75517A-46CD-4A32-A79A-951C8BE55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7523" y="2971800"/>
            <a:ext cx="8396954" cy="914400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4039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193C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767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92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F261CE-A3D9-450B-AA25-D1E0D1DB8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29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417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6902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EEF6CD-7CC8-4BE0-8DAA-4AD42FB86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4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58" y="1825625"/>
            <a:ext cx="1066554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F1AC1-9556-4A03-9E11-EBF591AC8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67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5848606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D77089-C951-4AA9-8759-400F9D7C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48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11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801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38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0075FB-EE00-4217-9A63-64674B3EDE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990" y="5533256"/>
            <a:ext cx="4306529" cy="11735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EE5D9A-B3FB-4D7C-ABFA-EE5F164AC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64" y="1122363"/>
            <a:ext cx="10294375" cy="2387600"/>
          </a:xfrm>
        </p:spPr>
        <p:txBody>
          <a:bodyPr anchor="b"/>
          <a:lstStyle>
            <a:lvl1pPr algn="l">
              <a:defRPr sz="60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39D81A-C54D-4662-A9CB-52B1F0F9F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965" y="3785419"/>
            <a:ext cx="10373036" cy="147238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8484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3595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EF1A4-76A9-4119-B78C-FE711110E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BD993E8-999B-44DC-8666-B2704DCEFD6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88975" y="1897063"/>
            <a:ext cx="10664825" cy="43862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85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6C66B15-B952-4EDB-838A-AA518728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365125"/>
            <a:ext cx="10763865" cy="1325563"/>
          </a:xfrm>
        </p:spPr>
        <p:txBody>
          <a:bodyPr/>
          <a:lstStyle>
            <a:lvl1pPr>
              <a:defRPr>
                <a:solidFill>
                  <a:srgbClr val="2D737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3591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1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75517A-46CD-4A32-A79A-951C8BE55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7523" y="2971800"/>
            <a:ext cx="8396954" cy="914400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79139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82D59-F7EF-46E7-AD1B-7D23A7CF0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5A1CFB-9A5C-44B4-89E1-E331F1D85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9926E-13F4-4AF5-BD56-757C6572B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FEAC-0F0C-4953-999E-DE02D0BF6F3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D3828-9F4A-4EA4-BD47-9E0D9B43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8B79-3256-4BD4-832A-749DA731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F4B5-2373-4052-B948-8B7E7A55F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3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F1AC1-9556-4A03-9E11-EBF591AC8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80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020A9-AB57-4C80-A1C1-189F61EF9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36A89-9C4C-429F-8A41-63B5B2297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9BD0B-59FC-42FA-945C-8CF52A44A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FEAC-0F0C-4953-999E-DE02D0BF6F3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C2FC1-AADD-4294-BE69-EB2569C3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B5E99-157D-43DF-94F7-ECAC5254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F4B5-2373-4052-B948-8B7E7A55F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53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7B668-AEBB-42B7-A862-5CE98F6AE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10D1F-07B9-4668-8775-AC7233977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4E254-20C1-4343-BCA5-949EC8DC7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FEAC-0F0C-4953-999E-DE02D0BF6F3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5369E-5563-4204-996B-406A7008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441F1-DF96-4683-A9E2-D6231A2B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F4B5-2373-4052-B948-8B7E7A55F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4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DE33-8A8D-47B4-88D9-A10AB31E2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DDEF7-1F02-4A5D-921F-CFEB2D161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E6B48-5FE6-4115-8ABB-A1219F6C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9E934-10FF-4AE2-B835-041995E1C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FEAC-0F0C-4953-999E-DE02D0BF6F3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E056F-45E2-455B-957D-66B035B2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C9EFC-3C80-4FBE-9482-95FF74FDD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F4B5-2373-4052-B948-8B7E7A55F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93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642E-B3C3-4B39-A09B-AD6E9B4EC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05E41-3D01-4B4C-82BE-18FF1C36C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3C8CB-CB63-4A9B-9165-6A49342F2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3F1DD-9C73-4440-BF91-F94E44F56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CD4AD9-CE6E-4A76-970C-035C769609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C01423-9D90-4319-914D-30C2C267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FEAC-0F0C-4953-999E-DE02D0BF6F3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E886F4-A109-4C9B-9E0B-BE45ECFD1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7CE52E-5F39-494C-9345-588F0A43C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F4B5-2373-4052-B948-8B7E7A55F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82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A39B-A34E-498A-B1EE-4EF9BA059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EDDFDE-6CDA-48AC-8E5A-23D993157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FEAC-0F0C-4953-999E-DE02D0BF6F3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D4C1E2-69BC-4DB3-A3DD-D3142DBF0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6CCE8-7A6A-426D-8BB3-F8ABCFE3A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F4B5-2373-4052-B948-8B7E7A55F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71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A598A1-E155-4BD9-8577-8746B9E7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FEAC-0F0C-4953-999E-DE02D0BF6F3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2E38BE-9AF7-4030-866B-AC97DC881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4E6E1-D339-4E39-AA29-EB18F996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F4B5-2373-4052-B948-8B7E7A55F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7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53884-58C8-4434-91CC-9CCBF3B94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4CA39-5C73-48D2-85B6-9B5001771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DD1C2-3461-43C6-9950-61808364B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3CA34-EF9D-482B-8629-8959D3E8C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FEAC-0F0C-4953-999E-DE02D0BF6F3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77387D-0124-4091-ACD1-BE4094E39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35FF9-2143-4E3D-96CF-9EEF30AD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F4B5-2373-4052-B948-8B7E7A55F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62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C443A-5453-4446-ADF0-FC214209E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51B022-743F-4041-B1EB-5486F8650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C69A3-9656-4898-B961-FBD7FF9F3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7FDD4-DF39-4A8D-896A-D3854CA33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FEAC-0F0C-4953-999E-DE02D0BF6F3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1CD32-95CE-4273-BC1D-AD8BEA32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4DB54-D220-437B-B2C5-0FD2616D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F4B5-2373-4052-B948-8B7E7A55F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93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0689A-426F-445F-8FCD-F61AC2D2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6C9496-197C-40FF-8D5D-86F5815AD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C84B5-7113-4FC8-B272-93826F5A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FEAC-0F0C-4953-999E-DE02D0BF6F3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00BA0-AAF9-4B77-8A24-C90705F42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9AC3-447D-4E54-A6D0-0F4AA4E80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F4B5-2373-4052-B948-8B7E7A55F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78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46B253-E891-4FC8-A4AA-E412BCA31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F4149-730A-4E66-BBC4-A53F1DD7C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83F65-ED1B-4478-8BE2-F8F35213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FEAC-0F0C-4953-999E-DE02D0BF6F3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251A0-7346-49AA-9CA1-CB1107AD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A2F05-9A0E-43FD-9373-94EF485E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EF4B5-2373-4052-B948-8B7E7A55F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11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6729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75517A-46CD-4A32-A79A-951C8BE55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7523" y="2971800"/>
            <a:ext cx="8396954" cy="914400"/>
          </a:xfrm>
        </p:spPr>
        <p:txBody>
          <a:bodyPr>
            <a:norm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19047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12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6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F261CE-A3D9-450B-AA25-D1E0D1DB84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106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500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877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6E2EA-131B-49A4-8AA5-F188731BD4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4"/>
            <a:ext cx="7659688" cy="307744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“Insert quote here.”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4536D8-2E4C-492B-B1C5-63D9BB6F1D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8" y="4744576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705990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10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847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BD993E8-999B-44DC-8666-B2704DCEFD6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88975" y="1897063"/>
            <a:ext cx="10266619" cy="4386262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9976A4-E074-4232-BC4B-3F162BC03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210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904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888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een, outdoor&#10;&#10;Description automatically generated">
            <a:extLst>
              <a:ext uri="{FF2B5EF4-FFF2-40B4-BE49-F238E27FC236}">
                <a16:creationId xmlns:a16="http://schemas.microsoft.com/office/drawing/2014/main" id="{3C401DB7-33B7-489D-988F-4DDBD4610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471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46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99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4BA84B-4D13-4EB8-9782-748916B699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892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789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93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51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BD993E8-999B-44DC-8666-B2704DCEFD6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88975" y="1897063"/>
            <a:ext cx="10266619" cy="43862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0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 Bottom Fade w/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230EE-AAEF-4446-B486-511D4094F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043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5493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36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0225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74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8601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 w/Logo: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8AF445-1F6A-46FF-A59C-567D1269BB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4"/>
            <a:ext cx="7659688" cy="307744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C3D87EC-2456-4B32-8360-AF8AF6A59C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8" y="4744576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2464549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: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B060221-980E-4B76-BDE5-27BCA280D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4"/>
            <a:ext cx="7659688" cy="307744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C27D756-F0A0-41B7-B1B1-8B782024F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8" y="4744576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3628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A618D-2DFC-447F-BAEA-B78EEB1E3C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4"/>
            <a:ext cx="7659688" cy="307744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solidFill>
                  <a:srgbClr val="2D737E"/>
                </a:solidFill>
              </a:defRPr>
            </a:lvl1pPr>
            <a:lvl2pPr marL="457200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6AE181D-6475-4A1B-80B0-225370525D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8" y="4744576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rgbClr val="2D737E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3180541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230EE-AAEF-4446-B486-511D4094F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6685ECC-C41F-45AC-9BEE-EC8B95BBA7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4"/>
            <a:ext cx="7659688" cy="307744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solidFill>
                  <a:srgbClr val="2D737E"/>
                </a:solidFill>
              </a:defRPr>
            </a:lvl1pPr>
            <a:lvl2pPr marL="457200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854B0F4-18A3-4F7C-9DE8-BD6B0C1CB5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8" y="4744576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rgbClr val="2D737E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069314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25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4C0ECA-B0C5-4B77-BCFA-99A8119D9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46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195AC-C87F-4EBB-9876-E1A3F577EF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4"/>
            <a:ext cx="7659688" cy="307744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5B9E25D-4650-4841-A358-33468AF94B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8" y="4744576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895536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DAAFA41-E410-48C9-9C8F-CCFFFC6BB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4"/>
            <a:ext cx="7659688" cy="307744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“Insert quote here.”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ECAE058-9B93-4DA8-A8B8-0106FEA96B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8" y="4744576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6608412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3B910-4560-4F1D-92A3-DC55745DB9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4"/>
            <a:ext cx="7659688" cy="307744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“Insert quote here.”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0CCE795-63BD-4A18-816D-E64EEDD743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8" y="4744576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553348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0611E74-7FEA-4809-8AD1-BD9B08EB2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4"/>
            <a:ext cx="7659688" cy="307744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“Insert quote here.”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7121434-7063-4A88-B88E-94D82C8BF6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8" y="4744576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7754517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5053D9F-1E80-4C08-BA9B-9F1DC9FB8A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4"/>
            <a:ext cx="7659688" cy="307744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25777373-160B-450B-9541-3A8FC590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8" y="4744576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620868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3E25357-8617-4F92-ADF5-4F4A07AFFF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4"/>
            <a:ext cx="7659688" cy="307744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A590F32-B433-4118-980A-F932FFE9A5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8" y="4744576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685337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4" y="5633883"/>
            <a:ext cx="1066800" cy="10668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EA62771-7233-4CEA-818B-A9C96AA9C3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038" y="1533884"/>
            <a:ext cx="7659688" cy="3077446"/>
          </a:xfrm>
        </p:spPr>
        <p:txBody>
          <a:bodyPr anchor="ctr"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“Insert quote here.”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FF4802F-BA72-40F6-91E1-EE4A9937CB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5188" y="4744576"/>
            <a:ext cx="3538538" cy="66833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222387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7" name="Picture 6" descr="A black sign with white text&#10;&#10;Description automatically generated">
            <a:extLst>
              <a:ext uri="{FF2B5EF4-FFF2-40B4-BE49-F238E27FC236}">
                <a16:creationId xmlns:a16="http://schemas.microsoft.com/office/drawing/2014/main" id="{0AF76870-BC4A-42D2-B99C-A7B8C499EF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17" y="3429000"/>
            <a:ext cx="5882619" cy="337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774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005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0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25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64490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6EFF8F-6BD3-43D2-95A0-CB102ED1F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458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DA9D1B-5DCA-4565-97D3-037176CBB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806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D56BE-C564-4CF4-9B2C-4AA5BD49F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09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118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66FD0-2714-4D66-A39C-B2E94C216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823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BFBC1-5DB1-4CB9-BF02-5865C6E29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530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711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484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Top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1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3999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4BA84B-4D13-4EB8-9782-748916B699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D910B5-F32F-4B73-A01D-9EBCA7051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7" b="33998"/>
          <a:stretch/>
        </p:blipFill>
        <p:spPr>
          <a:xfrm>
            <a:off x="10287000" y="5836222"/>
            <a:ext cx="1689101" cy="7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515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6640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 with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401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ouse Bottom Fa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81B9-5BDE-44BB-9E3F-CDD71192B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132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Hous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603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6A6FAE-5531-4306-89FF-2DAD10903E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811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House Bottom Fade w/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230EE-AAEF-4446-B486-511D4094F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683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6338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w/ logo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327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 Blank">
    <p:bg>
      <p:bgPr>
        <a:solidFill>
          <a:srgbClr val="484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1274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with logo">
    <p:bg>
      <p:bgPr>
        <a:solidFill>
          <a:srgbClr val="2D7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390805-AE57-4B1C-92EE-C9F6CD089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96" y="5633883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6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5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1312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851" r:id="rId3"/>
    <p:sldLayoutId id="2147483852" r:id="rId4"/>
    <p:sldLayoutId id="2147483774" r:id="rId5"/>
    <p:sldLayoutId id="2147483790" r:id="rId6"/>
    <p:sldLayoutId id="2147483775" r:id="rId7"/>
    <p:sldLayoutId id="2147483791" r:id="rId8"/>
    <p:sldLayoutId id="2147483776" r:id="rId9"/>
    <p:sldLayoutId id="2147483853" r:id="rId10"/>
    <p:sldLayoutId id="2147483777" r:id="rId11"/>
    <p:sldLayoutId id="2147483778" r:id="rId12"/>
    <p:sldLayoutId id="2147483854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15" r:id="rId24"/>
    <p:sldLayoutId id="2147483719" r:id="rId25"/>
    <p:sldLayoutId id="2147483706" r:id="rId26"/>
    <p:sldLayoutId id="2147483714" r:id="rId27"/>
    <p:sldLayoutId id="214748370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93C5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484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48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1B3D8-9AC4-407C-BE98-73A121B5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C7E19-6B7F-45D7-897A-E7CC385A4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726DB-FDCA-4012-A7D7-FA088603D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BFEAC-0F0C-4953-999E-DE02D0BF6F3B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76988-CFC9-4834-9536-E55EDAF7B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F33D0-C359-44C0-B86D-A28465A3F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EF4B5-2373-4052-B948-8B7E7A55F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9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5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987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810" r:id="rId13"/>
    <p:sldLayoutId id="2147483769" r:id="rId14"/>
    <p:sldLayoutId id="214748377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D737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484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48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5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82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7" r:id="rId2"/>
    <p:sldLayoutId id="2147483741" r:id="rId3"/>
    <p:sldLayoutId id="2147483742" r:id="rId4"/>
    <p:sldLayoutId id="2147483732" r:id="rId5"/>
    <p:sldLayoutId id="2147483746" r:id="rId6"/>
    <p:sldLayoutId id="2147483809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D737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484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48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5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9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D737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484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848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5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258" y="365127"/>
            <a:ext cx="10665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58" y="1825625"/>
            <a:ext cx="10665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828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F747E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rgbClr val="484848"/>
          </a:solidFill>
          <a:latin typeface="+mn-lt"/>
          <a:ea typeface="+mn-ea"/>
          <a:cs typeface="+mn-cs"/>
        </a:defRPr>
      </a:lvl1pPr>
      <a:lvl2pPr marL="68578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84848"/>
          </a:solidFill>
          <a:latin typeface="+mn-lt"/>
          <a:ea typeface="+mn-ea"/>
          <a:cs typeface="+mn-cs"/>
        </a:defRPr>
      </a:lvl2pPr>
      <a:lvl3pPr marL="1142976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84848"/>
          </a:solidFill>
          <a:latin typeface="+mn-lt"/>
          <a:ea typeface="+mn-ea"/>
          <a:cs typeface="+mn-cs"/>
        </a:defRPr>
      </a:lvl3pPr>
      <a:lvl4pPr marL="160016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4pPr>
      <a:lvl5pPr marL="205735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rgbClr val="484848"/>
          </a:solidFill>
          <a:latin typeface="+mn-lt"/>
          <a:ea typeface="+mn-ea"/>
          <a:cs typeface="+mn-cs"/>
        </a:defRPr>
      </a:lvl5pPr>
      <a:lvl6pPr marL="251454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7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8" indent="-228596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1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2" algn="l" defTabSz="91438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smartsheet.com/reports/CrXcJrphv2mqGMQqcr4VWHWCJJVJCh7vfw82h8X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backathome@ncceh.or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ity landscape&#10;&#10;Description automatically generated">
            <a:extLst>
              <a:ext uri="{FF2B5EF4-FFF2-40B4-BE49-F238E27FC236}">
                <a16:creationId xmlns:a16="http://schemas.microsoft.com/office/drawing/2014/main" id="{77BC09FB-F6C0-4E72-886B-5BCE64BC1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3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D680EE-6321-48F9-9E2C-8C12826636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0538" y="2651917"/>
            <a:ext cx="9870924" cy="32642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0" dirty="0"/>
              <a:t>Assessment + Referral System</a:t>
            </a:r>
            <a:endParaRPr lang="en-US" b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43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CDE8-05E2-4D3E-B926-D5AFBFAA6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Counties currently paused for 211 referrals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D1CF4-1927-4176-89F0-F84B09194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3" rtlCol="0" anchor="t">
            <a:normAutofit fontScale="92500" lnSpcReduction="20000"/>
          </a:bodyPr>
          <a:lstStyle/>
          <a:p>
            <a:pPr lvl="1"/>
            <a:r>
              <a:rPr lang="en-US" sz="3200" dirty="0">
                <a:cs typeface="Calibri"/>
              </a:rPr>
              <a:t>Beaufort</a:t>
            </a:r>
          </a:p>
          <a:p>
            <a:pPr lvl="1"/>
            <a:r>
              <a:rPr lang="en-US" sz="3200" dirty="0">
                <a:cs typeface="Calibri"/>
              </a:rPr>
              <a:t>Bertie</a:t>
            </a:r>
          </a:p>
          <a:p>
            <a:pPr lvl="1"/>
            <a:r>
              <a:rPr lang="en-US" sz="3200" dirty="0">
                <a:cs typeface="Calibri"/>
              </a:rPr>
              <a:t>Buncombe</a:t>
            </a:r>
          </a:p>
          <a:p>
            <a:pPr lvl="1"/>
            <a:r>
              <a:rPr lang="en-US" sz="3200" dirty="0">
                <a:cs typeface="Calibri"/>
              </a:rPr>
              <a:t>Cabarrus</a:t>
            </a:r>
          </a:p>
          <a:p>
            <a:pPr lvl="1"/>
            <a:r>
              <a:rPr lang="en-US" sz="3200" dirty="0">
                <a:cs typeface="Calibri"/>
              </a:rPr>
              <a:t>Camden</a:t>
            </a:r>
          </a:p>
          <a:p>
            <a:pPr lvl="1"/>
            <a:r>
              <a:rPr lang="en-US" sz="3200" dirty="0">
                <a:cs typeface="Calibri"/>
              </a:rPr>
              <a:t>Carteret</a:t>
            </a:r>
          </a:p>
          <a:p>
            <a:pPr lvl="1"/>
            <a:r>
              <a:rPr lang="en-US" sz="3200" dirty="0">
                <a:cs typeface="Calibri"/>
              </a:rPr>
              <a:t>Chowan</a:t>
            </a:r>
          </a:p>
          <a:p>
            <a:pPr lvl="1"/>
            <a:r>
              <a:rPr lang="en-US" sz="3200" dirty="0">
                <a:cs typeface="Calibri"/>
              </a:rPr>
              <a:t>Cleveland</a:t>
            </a:r>
          </a:p>
          <a:p>
            <a:pPr lvl="1"/>
            <a:r>
              <a:rPr lang="en-US" sz="3200" dirty="0">
                <a:cs typeface="Calibri"/>
              </a:rPr>
              <a:t>Craven</a:t>
            </a:r>
          </a:p>
          <a:p>
            <a:pPr lvl="1"/>
            <a:r>
              <a:rPr lang="en-US" sz="3200" dirty="0">
                <a:cs typeface="Calibri"/>
              </a:rPr>
              <a:t>Cumberland</a:t>
            </a:r>
          </a:p>
          <a:p>
            <a:pPr lvl="1"/>
            <a:endParaRPr lang="en-US" sz="3200" dirty="0">
              <a:cs typeface="Calibri"/>
            </a:endParaRPr>
          </a:p>
          <a:p>
            <a:pPr lvl="1"/>
            <a:r>
              <a:rPr lang="en-US" sz="3200" dirty="0">
                <a:cs typeface="Calibri"/>
              </a:rPr>
              <a:t>Currituck</a:t>
            </a:r>
          </a:p>
          <a:p>
            <a:pPr lvl="1"/>
            <a:r>
              <a:rPr lang="en-US" sz="3200" dirty="0">
                <a:cs typeface="Calibri"/>
              </a:rPr>
              <a:t>Dare</a:t>
            </a:r>
          </a:p>
          <a:p>
            <a:pPr lvl="1"/>
            <a:r>
              <a:rPr lang="en-US" sz="3200" dirty="0">
                <a:cs typeface="Calibri"/>
              </a:rPr>
              <a:t>Davidson</a:t>
            </a:r>
          </a:p>
          <a:p>
            <a:pPr lvl="1"/>
            <a:r>
              <a:rPr lang="en-US" sz="3200" dirty="0">
                <a:cs typeface="Calibri"/>
              </a:rPr>
              <a:t>Gaston</a:t>
            </a:r>
          </a:p>
          <a:p>
            <a:pPr lvl="1"/>
            <a:r>
              <a:rPr lang="en-US" sz="3200" dirty="0">
                <a:cs typeface="Calibri"/>
              </a:rPr>
              <a:t>Gates</a:t>
            </a:r>
          </a:p>
          <a:p>
            <a:pPr lvl="1"/>
            <a:r>
              <a:rPr lang="en-US" sz="3200" dirty="0">
                <a:cs typeface="Calibri"/>
              </a:rPr>
              <a:t>Hertford</a:t>
            </a:r>
          </a:p>
          <a:p>
            <a:pPr lvl="1"/>
            <a:r>
              <a:rPr lang="en-US" sz="3200" dirty="0">
                <a:cs typeface="Calibri"/>
              </a:rPr>
              <a:t>Hyde</a:t>
            </a:r>
          </a:p>
          <a:p>
            <a:pPr lvl="1"/>
            <a:r>
              <a:rPr lang="en-US" sz="3200" dirty="0">
                <a:cs typeface="Calibri"/>
              </a:rPr>
              <a:t>Jones</a:t>
            </a:r>
          </a:p>
          <a:p>
            <a:pPr lvl="1"/>
            <a:r>
              <a:rPr lang="en-US" sz="3200" dirty="0">
                <a:cs typeface="Calibri"/>
              </a:rPr>
              <a:t>Lincoln</a:t>
            </a:r>
          </a:p>
          <a:p>
            <a:pPr lvl="1"/>
            <a:r>
              <a:rPr lang="en-US" sz="3200" dirty="0">
                <a:cs typeface="Calibri"/>
              </a:rPr>
              <a:t>Martin</a:t>
            </a:r>
          </a:p>
          <a:p>
            <a:pPr lvl="1"/>
            <a:endParaRPr lang="en-US" sz="3200" dirty="0">
              <a:cs typeface="Calibri"/>
            </a:endParaRPr>
          </a:p>
          <a:p>
            <a:pPr lvl="1"/>
            <a:r>
              <a:rPr lang="en-US" sz="3200" dirty="0">
                <a:cs typeface="Calibri"/>
              </a:rPr>
              <a:t>Nash</a:t>
            </a:r>
          </a:p>
          <a:p>
            <a:pPr lvl="1"/>
            <a:r>
              <a:rPr lang="en-US" sz="3200" dirty="0">
                <a:cs typeface="Calibri"/>
              </a:rPr>
              <a:t>Northampton</a:t>
            </a:r>
          </a:p>
          <a:p>
            <a:pPr lvl="1"/>
            <a:r>
              <a:rPr lang="en-US" sz="3200" dirty="0">
                <a:cs typeface="Calibri"/>
              </a:rPr>
              <a:t>Onslow</a:t>
            </a:r>
          </a:p>
          <a:p>
            <a:pPr lvl="1"/>
            <a:r>
              <a:rPr lang="en-US" sz="3200" dirty="0">
                <a:cs typeface="Calibri"/>
              </a:rPr>
              <a:t>Pamlico</a:t>
            </a:r>
          </a:p>
          <a:p>
            <a:pPr lvl="1"/>
            <a:r>
              <a:rPr lang="en-US" sz="3200" dirty="0">
                <a:cs typeface="Calibri"/>
              </a:rPr>
              <a:t>Pasquotank</a:t>
            </a:r>
          </a:p>
          <a:p>
            <a:pPr lvl="1"/>
            <a:r>
              <a:rPr lang="en-US" sz="3200" dirty="0">
                <a:cs typeface="Calibri"/>
              </a:rPr>
              <a:t>Perquimans</a:t>
            </a:r>
          </a:p>
          <a:p>
            <a:pPr lvl="1"/>
            <a:r>
              <a:rPr lang="en-US" sz="3200" dirty="0">
                <a:cs typeface="Calibri"/>
              </a:rPr>
              <a:t>Pitt</a:t>
            </a:r>
          </a:p>
          <a:p>
            <a:pPr lvl="1"/>
            <a:r>
              <a:rPr lang="en-US" sz="3200" dirty="0">
                <a:cs typeface="Calibri"/>
              </a:rPr>
              <a:t>Stanly</a:t>
            </a:r>
          </a:p>
          <a:p>
            <a:pPr lvl="1"/>
            <a:r>
              <a:rPr lang="en-US" sz="3200" dirty="0">
                <a:cs typeface="Calibri"/>
              </a:rPr>
              <a:t>Tyrrell</a:t>
            </a:r>
          </a:p>
          <a:p>
            <a:pPr lvl="1"/>
            <a:r>
              <a:rPr lang="en-US" sz="3200" dirty="0">
                <a:cs typeface="Calibri"/>
              </a:rPr>
              <a:t>Washington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274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05524-C32F-405C-9B0A-1E4FE321B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Wide Pause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65B91-4A67-4777-AD64-D0CB64EDF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counties will be paused for 211 referrals starting Monday 9/13</a:t>
            </a:r>
          </a:p>
          <a:p>
            <a:r>
              <a:rPr lang="en-US" dirty="0"/>
              <a:t>Will review data and Rehousing Agency input each Friday to decide 211 county status for the next week</a:t>
            </a:r>
          </a:p>
          <a:p>
            <a:r>
              <a:rPr lang="en-US" dirty="0"/>
              <a:t>During pause: </a:t>
            </a:r>
          </a:p>
          <a:p>
            <a:pPr lvl="1"/>
            <a:r>
              <a:rPr lang="en-US" dirty="0"/>
              <a:t>Work with clients on list</a:t>
            </a:r>
          </a:p>
          <a:p>
            <a:pPr lvl="1"/>
            <a:r>
              <a:rPr lang="en-US" dirty="0"/>
              <a:t>Keep smartsheet client list data updated</a:t>
            </a:r>
          </a:p>
          <a:p>
            <a:pPr lvl="1"/>
            <a:r>
              <a:rPr lang="en-US" dirty="0"/>
              <a:t>211 Callers will be referred to other resources in 211 database, including CE</a:t>
            </a:r>
          </a:p>
          <a:p>
            <a:pPr lvl="1"/>
            <a:r>
              <a:rPr lang="en-US" dirty="0"/>
              <a:t>CE referrals to </a:t>
            </a:r>
            <a:r>
              <a:rPr lang="en-US" dirty="0" err="1"/>
              <a:t>Back@Home</a:t>
            </a:r>
            <a:r>
              <a:rPr lang="en-US" dirty="0"/>
              <a:t> open– CE should first inquire about Rehousing Agency capacity to serve (or open daily slots) </a:t>
            </a:r>
          </a:p>
        </p:txBody>
      </p:sp>
    </p:spTree>
    <p:extLst>
      <p:ext uri="{BB962C8B-B14F-4D97-AF65-F5344CB8AC3E}">
        <p14:creationId xmlns:p14="http://schemas.microsoft.com/office/powerpoint/2010/main" val="453810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ABF6F7-1587-4D11-8A4A-515EE2BBC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3" y="1320800"/>
            <a:ext cx="11424300" cy="4157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3B3303-5E4D-47EA-8324-D44DEDB9F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49" y="164031"/>
            <a:ext cx="11778902" cy="49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94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4161E7-E4BF-4890-86EA-0EE421CFC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Referrals Moving Forward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9D941A-4E24-40D2-A519-6426ADEC2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Every Friday Morning: 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Back@Home</a:t>
            </a:r>
            <a:r>
              <a:rPr lang="en-US" dirty="0"/>
              <a:t> Leadership will decide which counties to pause or reopen</a:t>
            </a:r>
          </a:p>
          <a:p>
            <a:endParaRPr lang="en-US" dirty="0"/>
          </a:p>
          <a:p>
            <a:pPr lvl="1"/>
            <a:r>
              <a:rPr lang="en-US" dirty="0"/>
              <a:t>Only Rehousing Agencies with a grey bar to the right will be reopened</a:t>
            </a:r>
          </a:p>
          <a:p>
            <a:pPr lvl="1"/>
            <a:r>
              <a:rPr lang="en-US" dirty="0"/>
              <a:t>Rehousing Agencies may request to pause at any time</a:t>
            </a:r>
          </a:p>
          <a:p>
            <a:pPr lvl="1"/>
            <a:r>
              <a:rPr lang="en-US" dirty="0"/>
              <a:t>Projections can be adjusted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43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6045-AF90-4DDE-846D-0C185CF93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A6E51-DD8F-4E9E-BA21-D66D2ECAA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Make sure you’re keeping these fields up to date to keep dashboard data accurate! </a:t>
            </a:r>
          </a:p>
          <a:p>
            <a:endParaRPr lang="en-US" dirty="0"/>
          </a:p>
          <a:p>
            <a:r>
              <a:rPr lang="en-US" dirty="0"/>
              <a:t>EN-1 Enrollment Status</a:t>
            </a:r>
          </a:p>
          <a:p>
            <a:r>
              <a:rPr lang="en-US" dirty="0"/>
              <a:t>EN-4 Prior Living Situation</a:t>
            </a:r>
          </a:p>
          <a:p>
            <a:r>
              <a:rPr lang="en-US" dirty="0"/>
              <a:t>RA-2 Housing Stabilization Status</a:t>
            </a:r>
          </a:p>
          <a:p>
            <a:r>
              <a:rPr lang="en-US" dirty="0"/>
              <a:t>RA-3 Move-In Date</a:t>
            </a:r>
          </a:p>
        </p:txBody>
      </p:sp>
    </p:spTree>
    <p:extLst>
      <p:ext uri="{BB962C8B-B14F-4D97-AF65-F5344CB8AC3E}">
        <p14:creationId xmlns:p14="http://schemas.microsoft.com/office/powerpoint/2010/main" val="95816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7028A-4411-4007-A430-1693945B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for List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A8CB4-8054-4B5E-80B7-9970F0AD3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View Not Started for over 14 days</a:t>
            </a:r>
            <a:br>
              <a:rPr lang="en-US"/>
            </a:br>
            <a:r>
              <a:rPr lang="en-US" sz="240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://app.smartsheet.com/reports</a:t>
            </a:r>
            <a:r>
              <a:rPr lang="en-US" sz="2400">
                <a:hlinkClick r:id="rId2"/>
              </a:rPr>
              <a:t>/CrXcJrphv2mqGMQqcr4VWHWCJJVJCh7vfw82h8X1</a:t>
            </a:r>
            <a:endParaRPr lang="en-US" sz="2400"/>
          </a:p>
          <a:p>
            <a:pPr marL="0" indent="0">
              <a:buNone/>
            </a:pPr>
            <a:endParaRPr lang="en-US" sz="2400" dirty="0"/>
          </a:p>
          <a:p>
            <a:r>
              <a:rPr lang="en-US" dirty="0"/>
              <a:t>View All Not Started and Started by Status</a:t>
            </a:r>
          </a:p>
          <a:p>
            <a:pPr marL="457200" lvl="1" indent="0">
              <a:buNone/>
            </a:pPr>
            <a:r>
              <a:rPr lang="en-US" dirty="0"/>
              <a:t>https://app.smartsheet.com/reports/RCJR6M47rwhfjxp5cP5V978gcHX2PmXMrCHm8471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712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1CAEF-8E0B-49FF-AF90-C5572147F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Referrals from 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ECF45-3609-4078-885D-307F3E2A3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option to refer from CE! </a:t>
            </a:r>
            <a:br>
              <a:rPr lang="en-US" dirty="0"/>
            </a:br>
            <a:endParaRPr lang="en-US" dirty="0"/>
          </a:p>
          <a:p>
            <a:r>
              <a:rPr lang="en-US" dirty="0"/>
              <a:t>Tell your CE Lead to reach out to </a:t>
            </a:r>
            <a:r>
              <a:rPr lang="en-US" dirty="0">
                <a:hlinkClick r:id="rId2"/>
              </a:rPr>
              <a:t>backathome@ncceh.org</a:t>
            </a:r>
            <a:r>
              <a:rPr lang="en-US" dirty="0"/>
              <a:t> if they don’t remember how!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If 211 is paused, community can decide to use B@H assessment through CE as needed. </a:t>
            </a:r>
          </a:p>
        </p:txBody>
      </p:sp>
    </p:spTree>
    <p:extLst>
      <p:ext uri="{BB962C8B-B14F-4D97-AF65-F5344CB8AC3E}">
        <p14:creationId xmlns:p14="http://schemas.microsoft.com/office/powerpoint/2010/main" val="2392806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E9677A-0E86-4437-8F65-1F3A1F6EC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Program Guidance</a:t>
            </a:r>
          </a:p>
        </p:txBody>
      </p:sp>
    </p:spTree>
    <p:extLst>
      <p:ext uri="{BB962C8B-B14F-4D97-AF65-F5344CB8AC3E}">
        <p14:creationId xmlns:p14="http://schemas.microsoft.com/office/powerpoint/2010/main" val="2563107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A3525-2295-4B67-BCCA-F44A32F5F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ESG-CV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C9267-34D0-4EC9-A833-40E936F87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Spending Plans</a:t>
            </a:r>
          </a:p>
          <a:p>
            <a:r>
              <a:rPr lang="en-US" dirty="0"/>
              <a:t>Reviewing Your Budget</a:t>
            </a:r>
          </a:p>
          <a:p>
            <a:r>
              <a:rPr lang="en-US" dirty="0"/>
              <a:t>Potential Need to Reallocating or Return Funds</a:t>
            </a:r>
          </a:p>
        </p:txBody>
      </p:sp>
    </p:spTree>
    <p:extLst>
      <p:ext uri="{BB962C8B-B14F-4D97-AF65-F5344CB8AC3E}">
        <p14:creationId xmlns:p14="http://schemas.microsoft.com/office/powerpoint/2010/main" val="56531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336AB-9751-4F9E-BFCF-F16C4C1D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28" y="365125"/>
            <a:ext cx="7613072" cy="922137"/>
          </a:xfrm>
        </p:spPr>
        <p:txBody>
          <a:bodyPr/>
          <a:lstStyle/>
          <a:p>
            <a:r>
              <a:rPr lang="en-US"/>
              <a:t>Roll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89BB2-D05A-49D0-80BF-6A1B413DF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0729" y="1287262"/>
            <a:ext cx="7498402" cy="493720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200"/>
              <a:t>Welcome! </a:t>
            </a:r>
            <a:br>
              <a:rPr lang="en-US" sz="3200"/>
            </a:br>
            <a:br>
              <a:rPr lang="en-US" sz="3200"/>
            </a:br>
            <a:r>
              <a:rPr lang="en-US" sz="3200"/>
              <a:t>As we gather, please use the chat box to tell us you’re here and what agency you’re with.</a:t>
            </a:r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3200"/>
              <a:t>After you’ve done that, take time to take a few deep breaths and give yourself some quiet space to center and be present before we begin. </a:t>
            </a:r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3200"/>
              <a:t>If you’re able to share your camera, we’d love to see your faces! It helps us avoid feeling like we’re speaking to a empty box.</a:t>
            </a:r>
            <a:br>
              <a:rPr lang="en-US" sz="3200"/>
            </a:br>
            <a:endParaRPr lang="en-US" sz="3200"/>
          </a:p>
          <a:p>
            <a:pPr marL="0" indent="0">
              <a:buNone/>
            </a:pPr>
            <a:r>
              <a:rPr lang="en-US" sz="3100"/>
              <a:t>The chat box is available to use anytime during the call for questions or suggestions.</a:t>
            </a:r>
            <a:br>
              <a:rPr lang="en-US" sz="3100"/>
            </a:br>
            <a:endParaRPr lang="en-US" sz="3100"/>
          </a:p>
          <a:p>
            <a:pPr marL="0" indent="0">
              <a:buNone/>
            </a:pPr>
            <a:r>
              <a:rPr lang="en-US" sz="3100">
                <a:cs typeface="Calibri"/>
              </a:rPr>
              <a:t>Please keep your line muted when you’re not speaking and unmute as needed. 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8EEE003-1CDD-45BD-ABF8-4BB2E5496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8" y="602826"/>
            <a:ext cx="2409918" cy="51321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B27A292-74C1-4145-BECD-4322660095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15294" y="53156"/>
            <a:ext cx="1076706" cy="792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159F47-B78D-49B2-B2B6-2AF675FE963B}"/>
              </a:ext>
            </a:extLst>
          </p:cNvPr>
          <p:cNvSpPr txBox="1"/>
          <p:nvPr/>
        </p:nvSpPr>
        <p:spPr>
          <a:xfrm>
            <a:off x="6030788" y="264203"/>
            <a:ext cx="5897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cs typeface="Calibri" panose="020F0502020204030204"/>
              </a:rPr>
              <a:t>This call will be recorded and provided for later review.</a:t>
            </a:r>
          </a:p>
        </p:txBody>
      </p:sp>
    </p:spTree>
    <p:extLst>
      <p:ext uri="{BB962C8B-B14F-4D97-AF65-F5344CB8AC3E}">
        <p14:creationId xmlns:p14="http://schemas.microsoft.com/office/powerpoint/2010/main" val="3669778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9C398D-2F32-4D06-8423-4AB84BE56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260F3-034C-440E-8132-192024CE5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Utilities need to be turned on for HQS Inspections</a:t>
            </a:r>
          </a:p>
          <a:p>
            <a:r>
              <a:rPr lang="en-US" dirty="0"/>
              <a:t>Ensure you’re coordinating with landlords and inspectors</a:t>
            </a:r>
          </a:p>
        </p:txBody>
      </p:sp>
    </p:spTree>
    <p:extLst>
      <p:ext uri="{BB962C8B-B14F-4D97-AF65-F5344CB8AC3E}">
        <p14:creationId xmlns:p14="http://schemas.microsoft.com/office/powerpoint/2010/main" val="2848473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8591B-9DA0-417B-9D40-C9557AE137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Questions? Discussion?</a:t>
            </a:r>
          </a:p>
        </p:txBody>
      </p:sp>
    </p:spTree>
    <p:extLst>
      <p:ext uri="{BB962C8B-B14F-4D97-AF65-F5344CB8AC3E}">
        <p14:creationId xmlns:p14="http://schemas.microsoft.com/office/powerpoint/2010/main" val="361152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7D149A-D458-43CE-AA31-D5FA7BA66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7523" y="2661556"/>
            <a:ext cx="8396954" cy="1224643"/>
          </a:xfrm>
        </p:spPr>
        <p:txBody>
          <a:bodyPr>
            <a:normAutofit fontScale="70000" lnSpcReduction="20000"/>
          </a:bodyPr>
          <a:lstStyle/>
          <a:p>
            <a:r>
              <a:rPr lang="en-US" sz="8600"/>
              <a:t>Welcome</a:t>
            </a:r>
            <a:br>
              <a:rPr lang="en-US"/>
            </a:br>
            <a:r>
              <a:rPr lang="en-US"/>
              <a:t>Back@Home System + Logistics Call</a:t>
            </a:r>
          </a:p>
        </p:txBody>
      </p:sp>
    </p:spTree>
    <p:extLst>
      <p:ext uri="{BB962C8B-B14F-4D97-AF65-F5344CB8AC3E}">
        <p14:creationId xmlns:p14="http://schemas.microsoft.com/office/powerpoint/2010/main" val="1346870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832A75-A4A9-4FDB-9036-D1F156141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September 9, 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DA254-E9AB-479A-BFA8-43409E32E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58" y="1602658"/>
            <a:ext cx="10665542" cy="45743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Back@Home</a:t>
            </a:r>
            <a:r>
              <a:rPr lang="en-US" dirty="0">
                <a:cs typeface="Calibri"/>
              </a:rPr>
              <a:t> Progress Report</a:t>
            </a:r>
          </a:p>
          <a:p>
            <a:r>
              <a:rPr lang="en-US" dirty="0">
                <a:cs typeface="Calibri"/>
              </a:rPr>
              <a:t>Assessment + Referral System</a:t>
            </a:r>
          </a:p>
          <a:p>
            <a:r>
              <a:rPr lang="en-US" dirty="0">
                <a:cs typeface="Calibri"/>
              </a:rPr>
              <a:t>Program Guidance Updates/Reminders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/>
              <a:t>Questions/Discussion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464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1F802-3A51-499E-A27C-26CAC7FA23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5400"/>
              <a:t>Back@Home Progress Report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C3DFEF-8FFF-4ADE-9FC3-29AFFB80B6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664825" cy="1325563"/>
          </a:xfrm>
        </p:spPr>
        <p:txBody>
          <a:bodyPr/>
          <a:lstStyle/>
          <a:p>
            <a:r>
              <a:rPr lang="en-US"/>
              <a:t>Housing Stabilization Status</a:t>
            </a:r>
          </a:p>
        </p:txBody>
      </p:sp>
    </p:spTree>
    <p:extLst>
      <p:ext uri="{BB962C8B-B14F-4D97-AF65-F5344CB8AC3E}">
        <p14:creationId xmlns:p14="http://schemas.microsoft.com/office/powerpoint/2010/main" val="2097056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4B4B807-CE33-4D89-AED6-9F42D7CE8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+ 103 Households Stabilized in Housing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88E09A-A5DB-47A5-9B9A-C97FAD50C211}"/>
              </a:ext>
            </a:extLst>
          </p:cNvPr>
          <p:cNvSpPr txBox="1"/>
          <p:nvPr/>
        </p:nvSpPr>
        <p:spPr>
          <a:xfrm>
            <a:off x="270419" y="1911161"/>
            <a:ext cx="227076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This Week</a:t>
            </a:r>
            <a:br>
              <a:rPr lang="en-US" sz="2800" dirty="0">
                <a:cs typeface="Calibri"/>
              </a:rPr>
            </a:br>
            <a:r>
              <a:rPr lang="en-US" sz="2800" dirty="0">
                <a:cs typeface="Calibri"/>
              </a:rPr>
              <a:t>as of 9.9.21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827B3-2400-4E06-9B77-88DE84AEBD48}"/>
              </a:ext>
            </a:extLst>
          </p:cNvPr>
          <p:cNvSpPr txBox="1"/>
          <p:nvPr/>
        </p:nvSpPr>
        <p:spPr>
          <a:xfrm>
            <a:off x="315088" y="5092574"/>
            <a:ext cx="232097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as of 8.12.21</a:t>
            </a:r>
            <a:endParaRPr lang="en-US" sz="2000" dirty="0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127D631E-2987-4585-B3A9-33BD160395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2994"/>
              </p:ext>
            </p:extLst>
          </p:nvPr>
        </p:nvGraphicFramePr>
        <p:xfrm>
          <a:off x="2585855" y="1499732"/>
          <a:ext cx="8767945" cy="27310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3589">
                  <a:extLst>
                    <a:ext uri="{9D8B030D-6E8A-4147-A177-3AD203B41FA5}">
                      <a16:colId xmlns:a16="http://schemas.microsoft.com/office/drawing/2014/main" val="1275441265"/>
                    </a:ext>
                  </a:extLst>
                </a:gridCol>
                <a:gridCol w="1753589">
                  <a:extLst>
                    <a:ext uri="{9D8B030D-6E8A-4147-A177-3AD203B41FA5}">
                      <a16:colId xmlns:a16="http://schemas.microsoft.com/office/drawing/2014/main" val="2929386464"/>
                    </a:ext>
                  </a:extLst>
                </a:gridCol>
                <a:gridCol w="1753589">
                  <a:extLst>
                    <a:ext uri="{9D8B030D-6E8A-4147-A177-3AD203B41FA5}">
                      <a16:colId xmlns:a16="http://schemas.microsoft.com/office/drawing/2014/main" val="3706857762"/>
                    </a:ext>
                  </a:extLst>
                </a:gridCol>
                <a:gridCol w="1753589">
                  <a:extLst>
                    <a:ext uri="{9D8B030D-6E8A-4147-A177-3AD203B41FA5}">
                      <a16:colId xmlns:a16="http://schemas.microsoft.com/office/drawing/2014/main" val="2407561782"/>
                    </a:ext>
                  </a:extLst>
                </a:gridCol>
                <a:gridCol w="1753589">
                  <a:extLst>
                    <a:ext uri="{9D8B030D-6E8A-4147-A177-3AD203B41FA5}">
                      <a16:colId xmlns:a16="http://schemas.microsoft.com/office/drawing/2014/main" val="2200624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800">
                        <a:solidFill>
                          <a:srgbClr val="193C58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>
                          <a:solidFill>
                            <a:srgbClr val="193C58"/>
                          </a:solidFill>
                        </a:rPr>
                        <a:t>Households</a:t>
                      </a:r>
                    </a:p>
                  </a:txBody>
                  <a:tcPr marL="73169" marR="73169" marT="36584" marB="365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>
                          <a:solidFill>
                            <a:srgbClr val="193C58"/>
                          </a:solidFill>
                        </a:rPr>
                        <a:t>Adults</a:t>
                      </a:r>
                    </a:p>
                  </a:txBody>
                  <a:tcPr marL="73169" marR="73169" marT="36584" marB="365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>
                          <a:solidFill>
                            <a:srgbClr val="193C58"/>
                          </a:solidFill>
                        </a:rPr>
                        <a:t>Children</a:t>
                      </a:r>
                    </a:p>
                  </a:txBody>
                  <a:tcPr marL="73169" marR="73169" marT="36584" marB="365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>
                          <a:solidFill>
                            <a:srgbClr val="193C58"/>
                          </a:solidFill>
                        </a:rPr>
                        <a:t>People</a:t>
                      </a:r>
                    </a:p>
                  </a:txBody>
                  <a:tcPr marL="73169" marR="73169" marT="36584" marB="3658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00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193C58"/>
                          </a:solidFill>
                        </a:rPr>
                        <a:t>Total Stabilized</a:t>
                      </a:r>
                    </a:p>
                  </a:txBody>
                  <a:tcPr marL="73169" marR="73169" marT="36584" marB="365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rgbClr val="193C58"/>
                          </a:solidFill>
                        </a:rPr>
                        <a:t>550</a:t>
                      </a:r>
                    </a:p>
                  </a:txBody>
                  <a:tcPr marL="73169" marR="73169" marT="36584" marB="36584" anchor="b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800" dirty="0">
                          <a:solidFill>
                            <a:srgbClr val="193C58"/>
                          </a:solidFill>
                        </a:rPr>
                        <a:t>662</a:t>
                      </a:r>
                    </a:p>
                  </a:txBody>
                  <a:tcPr marL="73169" marR="73169" marT="36584" marB="36584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rgbClr val="193C58"/>
                          </a:solidFill>
                        </a:rPr>
                        <a:t>482</a:t>
                      </a:r>
                    </a:p>
                  </a:txBody>
                  <a:tcPr marL="73169" marR="73169" marT="36584" marB="36584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rgbClr val="193C58"/>
                          </a:solidFill>
                        </a:rPr>
                        <a:t>1144</a:t>
                      </a:r>
                    </a:p>
                  </a:txBody>
                  <a:tcPr marL="73169" marR="73169" marT="36584" marB="36584" anchor="b"/>
                </a:tc>
                <a:extLst>
                  <a:ext uri="{0D108BD9-81ED-4DB2-BD59-A6C34878D82A}">
                    <a16:rowId xmlns:a16="http://schemas.microsoft.com/office/drawing/2014/main" val="4245078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br>
                        <a:rPr lang="en-US" sz="2000" dirty="0">
                          <a:solidFill>
                            <a:srgbClr val="193C58"/>
                          </a:solidFill>
                        </a:rPr>
                      </a:br>
                      <a:r>
                        <a:rPr lang="en-US" sz="2000">
                          <a:solidFill>
                            <a:srgbClr val="193C58"/>
                          </a:solidFill>
                        </a:rPr>
                        <a:t>Total Moved In</a:t>
                      </a:r>
                    </a:p>
                  </a:txBody>
                  <a:tcPr marL="73169" marR="73169" marT="36584" marB="36584"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000" dirty="0">
                          <a:solidFill>
                            <a:srgbClr val="193C58"/>
                          </a:solidFill>
                        </a:rPr>
                        <a:t>520</a:t>
                      </a:r>
                    </a:p>
                  </a:txBody>
                  <a:tcPr marL="73169" marR="73169" marT="36584" marB="36584" anchor="b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en-US" sz="2000" dirty="0">
                        <a:solidFill>
                          <a:srgbClr val="193C58"/>
                        </a:solidFill>
                      </a:endParaRPr>
                    </a:p>
                  </a:txBody>
                  <a:tcPr marL="73169" marR="73169" marT="36584" marB="36584" anchor="b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rgbClr val="193C58"/>
                        </a:solidFill>
                      </a:endParaRPr>
                    </a:p>
                  </a:txBody>
                  <a:tcPr marL="73169" marR="73169" marT="36584" marB="36584" anchor="b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en-US" sz="2000" dirty="0"/>
                    </a:p>
                  </a:txBody>
                  <a:tcPr marL="73169" marR="73169" marT="36584" marB="36584" anchor="b"/>
                </a:tc>
                <a:extLst>
                  <a:ext uri="{0D108BD9-81ED-4DB2-BD59-A6C34878D82A}">
                    <a16:rowId xmlns:a16="http://schemas.microsoft.com/office/drawing/2014/main" val="3258143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193C58"/>
                          </a:solidFill>
                        </a:rPr>
                        <a:t>Total Stabilized in Place</a:t>
                      </a:r>
                    </a:p>
                  </a:txBody>
                  <a:tcPr marL="73169" marR="73169" marT="36584" marB="365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193C58"/>
                          </a:solidFill>
                        </a:rPr>
                        <a:t>29</a:t>
                      </a:r>
                    </a:p>
                  </a:txBody>
                  <a:tcPr marL="73169" marR="73169" marT="36584" marB="36584" anchor="b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en-US" sz="2000" dirty="0">
                        <a:solidFill>
                          <a:srgbClr val="193C58"/>
                        </a:solidFill>
                      </a:endParaRPr>
                    </a:p>
                  </a:txBody>
                  <a:tcPr marL="73169" marR="73169" marT="36584" marB="36584" anchor="b"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solidFill>
                          <a:srgbClr val="193C58"/>
                        </a:solidFill>
                      </a:endParaRPr>
                    </a:p>
                  </a:txBody>
                  <a:tcPr marL="73169" marR="73169" marT="36584" marB="36584" anchor="b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en-US" sz="2000" dirty="0">
                        <a:solidFill>
                          <a:srgbClr val="193C58"/>
                        </a:solidFill>
                      </a:endParaRPr>
                    </a:p>
                  </a:txBody>
                  <a:tcPr marL="73169" marR="73169" marT="36584" marB="36584" anchor="b"/>
                </a:tc>
                <a:extLst>
                  <a:ext uri="{0D108BD9-81ED-4DB2-BD59-A6C34878D82A}">
                    <a16:rowId xmlns:a16="http://schemas.microsoft.com/office/drawing/2014/main" val="372578751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991DBD3-45E0-40E0-BF90-5C2CD0441E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668999"/>
              </p:ext>
            </p:extLst>
          </p:nvPr>
        </p:nvGraphicFramePr>
        <p:xfrm>
          <a:off x="2585854" y="4987443"/>
          <a:ext cx="8767945" cy="7559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3589">
                  <a:extLst>
                    <a:ext uri="{9D8B030D-6E8A-4147-A177-3AD203B41FA5}">
                      <a16:colId xmlns:a16="http://schemas.microsoft.com/office/drawing/2014/main" val="3071424914"/>
                    </a:ext>
                  </a:extLst>
                </a:gridCol>
                <a:gridCol w="1753589">
                  <a:extLst>
                    <a:ext uri="{9D8B030D-6E8A-4147-A177-3AD203B41FA5}">
                      <a16:colId xmlns:a16="http://schemas.microsoft.com/office/drawing/2014/main" val="4178996676"/>
                    </a:ext>
                  </a:extLst>
                </a:gridCol>
                <a:gridCol w="1753589">
                  <a:extLst>
                    <a:ext uri="{9D8B030D-6E8A-4147-A177-3AD203B41FA5}">
                      <a16:colId xmlns:a16="http://schemas.microsoft.com/office/drawing/2014/main" val="1204501998"/>
                    </a:ext>
                  </a:extLst>
                </a:gridCol>
                <a:gridCol w="1753589">
                  <a:extLst>
                    <a:ext uri="{9D8B030D-6E8A-4147-A177-3AD203B41FA5}">
                      <a16:colId xmlns:a16="http://schemas.microsoft.com/office/drawing/2014/main" val="2229434644"/>
                    </a:ext>
                  </a:extLst>
                </a:gridCol>
                <a:gridCol w="1753589">
                  <a:extLst>
                    <a:ext uri="{9D8B030D-6E8A-4147-A177-3AD203B41FA5}">
                      <a16:colId xmlns:a16="http://schemas.microsoft.com/office/drawing/2014/main" val="892627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>
                        <a:solidFill>
                          <a:srgbClr val="193C58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solidFill>
                            <a:srgbClr val="193C58"/>
                          </a:solidFill>
                        </a:rPr>
                        <a:t>Households</a:t>
                      </a:r>
                    </a:p>
                  </a:txBody>
                  <a:tcPr marL="73169" marR="73169" marT="36584" marB="365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solidFill>
                            <a:srgbClr val="193C58"/>
                          </a:solidFill>
                        </a:rPr>
                        <a:t>Adults</a:t>
                      </a:r>
                    </a:p>
                  </a:txBody>
                  <a:tcPr marL="73169" marR="73169" marT="36584" marB="365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solidFill>
                            <a:srgbClr val="193C58"/>
                          </a:solidFill>
                        </a:rPr>
                        <a:t>Children</a:t>
                      </a:r>
                    </a:p>
                  </a:txBody>
                  <a:tcPr marL="73169" marR="73169" marT="36584" marB="365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solidFill>
                            <a:srgbClr val="193C58"/>
                          </a:solidFill>
                        </a:rPr>
                        <a:t>People</a:t>
                      </a:r>
                    </a:p>
                  </a:txBody>
                  <a:tcPr marL="73169" marR="73169" marT="36584" marB="36584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958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193C58"/>
                          </a:solidFill>
                        </a:rPr>
                        <a:t>Total Stabilized</a:t>
                      </a:r>
                    </a:p>
                  </a:txBody>
                  <a:tcPr marL="73169" marR="73169" marT="36584" marB="36584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193C58"/>
                          </a:solidFill>
                        </a:rPr>
                        <a:t>447</a:t>
                      </a:r>
                    </a:p>
                  </a:txBody>
                  <a:tcPr marL="73169" marR="73169" marT="36584" marB="36584" anchor="b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2000" dirty="0">
                          <a:solidFill>
                            <a:srgbClr val="193C58"/>
                          </a:solidFill>
                        </a:rPr>
                        <a:t>540</a:t>
                      </a:r>
                    </a:p>
                  </a:txBody>
                  <a:tcPr marL="73169" marR="73169" marT="36584" marB="36584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193C58"/>
                          </a:solidFill>
                        </a:rPr>
                        <a:t>388</a:t>
                      </a:r>
                    </a:p>
                  </a:txBody>
                  <a:tcPr marL="73169" marR="73169" marT="36584" marB="36584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193C58"/>
                          </a:solidFill>
                        </a:rPr>
                        <a:t>928</a:t>
                      </a:r>
                    </a:p>
                  </a:txBody>
                  <a:tcPr marL="73169" marR="73169" marT="36584" marB="36584" anchor="b"/>
                </a:tc>
                <a:extLst>
                  <a:ext uri="{0D108BD9-81ED-4DB2-BD59-A6C34878D82A}">
                    <a16:rowId xmlns:a16="http://schemas.microsoft.com/office/drawing/2014/main" val="2235931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920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57FBB3D4-160F-4E43-AC0B-4B3484C03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6" y="1512692"/>
            <a:ext cx="11006668" cy="307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5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ABF6F7-1587-4D11-8A4A-515EE2BBC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3" y="1320800"/>
            <a:ext cx="11424300" cy="4157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3B3303-5E4D-47EA-8324-D44DEDB9F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49" y="164031"/>
            <a:ext cx="11778902" cy="49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4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F69E-9BDF-4841-B41D-A7F5EB05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Live Dashboard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FD1DE-BD9F-4512-9CCA-B43EE8374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cs typeface="Calibri"/>
              </a:rPr>
              <a:t>View </a:t>
            </a:r>
            <a:r>
              <a:rPr lang="en-US" dirty="0" err="1">
                <a:cs typeface="Calibri"/>
              </a:rPr>
              <a:t>Back@Home</a:t>
            </a:r>
            <a:r>
              <a:rPr lang="en-US" dirty="0">
                <a:cs typeface="Calibri"/>
              </a:rPr>
              <a:t> Progress anytime via the smartsheet dashboard. </a:t>
            </a: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cs typeface="Calibri"/>
              </a:rPr>
              <a:t>NEW LINK! </a:t>
            </a:r>
            <a:br>
              <a:rPr lang="en-US" dirty="0">
                <a:cs typeface="Calibri"/>
              </a:rPr>
            </a:b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https://app.smartsheet.com/dashboards/CF2CqhqwwGHJvQ8fJMJrPF7q8VCfprVGxmg4vF61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Data refreshes 1x/hour</a:t>
            </a:r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Public Link (anyone can see it when you share the link)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6921858"/>
      </p:ext>
    </p:extLst>
  </p:cSld>
  <p:clrMapOvr>
    <a:masterClrMapping/>
  </p:clrMapOvr>
</p:sld>
</file>

<file path=ppt/theme/theme1.xml><?xml version="1.0" encoding="utf-8"?>
<a:theme xmlns:a="http://schemas.openxmlformats.org/drawingml/2006/main" name="2_2019 NCCEH">
  <a:themeElements>
    <a:clrScheme name="Custom 1">
      <a:dk1>
        <a:sysClr val="windowText" lastClr="000000"/>
      </a:dk1>
      <a:lt1>
        <a:sysClr val="window" lastClr="FFFFFF"/>
      </a:lt1>
      <a:dk2>
        <a:srgbClr val="474747"/>
      </a:dk2>
      <a:lt2>
        <a:srgbClr val="E7E6E6"/>
      </a:lt2>
      <a:accent1>
        <a:srgbClr val="2D737E"/>
      </a:accent1>
      <a:accent2>
        <a:srgbClr val="CC5A5D"/>
      </a:accent2>
      <a:accent3>
        <a:srgbClr val="A5A5A5"/>
      </a:accent3>
      <a:accent4>
        <a:srgbClr val="474747"/>
      </a:accent4>
      <a:accent5>
        <a:srgbClr val="88C1CF"/>
      </a:accent5>
      <a:accent6>
        <a:srgbClr val="F7CBAC"/>
      </a:accent6>
      <a:hlink>
        <a:srgbClr val="034A90"/>
      </a:hlink>
      <a:folHlink>
        <a:srgbClr val="034A9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2019 NCCEH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 Background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Quote Block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74747"/>
      </a:dk2>
      <a:lt2>
        <a:srgbClr val="E7E6E6"/>
      </a:lt2>
      <a:accent1>
        <a:srgbClr val="02376C"/>
      </a:accent1>
      <a:accent2>
        <a:srgbClr val="CC5A5D"/>
      </a:accent2>
      <a:accent3>
        <a:srgbClr val="A5A5A5"/>
      </a:accent3>
      <a:accent4>
        <a:srgbClr val="474747"/>
      </a:accent4>
      <a:accent5>
        <a:srgbClr val="88C1CF"/>
      </a:accent5>
      <a:accent6>
        <a:srgbClr val="F7CBAC"/>
      </a:accent6>
      <a:hlink>
        <a:srgbClr val="034A90"/>
      </a:hlink>
      <a:folHlink>
        <a:srgbClr val="034A9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Blank Background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737E"/>
      </a:accent1>
      <a:accent2>
        <a:srgbClr val="ED7D31"/>
      </a:accent2>
      <a:accent3>
        <a:srgbClr val="A5A5A5"/>
      </a:accent3>
      <a:accent4>
        <a:srgbClr val="474747"/>
      </a:accent4>
      <a:accent5>
        <a:srgbClr val="88C1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>
              <a:lumMod val="50000"/>
            </a:schemeClr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CCEH_2019 PPT template" id="{00BAF9EB-848E-45C6-AD05-BCF1A0D48A21}" vid="{AF5C2953-CAF2-43E1-971C-5B9F15BFADC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960D4F-D78D-45B0-AF01-631B9DA4BB86}">
  <we:reference id="wa104178141" version="3.1.2.28" store="en-US" storeType="OMEX"/>
  <we:alternateReferences>
    <we:reference id="wa104178141" version="3.1.2.28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uthor_x0028_s_x0029_ xmlns="527ee2ca-0cad-4296-9007-a5cdf6133465" xsi:nil="true"/>
    <Description xmlns="527ee2ca-0cad-4296-9007-a5cdf613346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D3E2AC41321347B927DDB688422427" ma:contentTypeVersion="12" ma:contentTypeDescription="Create a new document." ma:contentTypeScope="" ma:versionID="14565def676cd6494903795851f97c2c">
  <xsd:schema xmlns:xsd="http://www.w3.org/2001/XMLSchema" xmlns:xs="http://www.w3.org/2001/XMLSchema" xmlns:p="http://schemas.microsoft.com/office/2006/metadata/properties" xmlns:ns2="527ee2ca-0cad-4296-9007-a5cdf6133465" xmlns:ns3="f8234de4-1f68-449d-8640-1e3121b6ea22" targetNamespace="http://schemas.microsoft.com/office/2006/metadata/properties" ma:root="true" ma:fieldsID="8dc41bb11b6e72a616161696ee58b3fc" ns2:_="" ns3:_="">
    <xsd:import namespace="527ee2ca-0cad-4296-9007-a5cdf6133465"/>
    <xsd:import namespace="f8234de4-1f68-449d-8640-1e3121b6ea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Description" minOccurs="0"/>
                <xsd:element ref="ns2:Author_x0028_s_x0029_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7ee2ca-0cad-4296-9007-a5cdf61334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escription" ma:index="12" nillable="true" ma:displayName="Description" ma:format="Dropdown" ma:internalName="Description">
      <xsd:simpleType>
        <xsd:restriction base="dms:Text">
          <xsd:maxLength value="255"/>
        </xsd:restriction>
      </xsd:simpleType>
    </xsd:element>
    <xsd:element name="Author_x0028_s_x0029_" ma:index="13" nillable="true" ma:displayName="Author(s)" ma:format="Dropdown" ma:internalName="Author_x0028_s_x0029_">
      <xsd:simpleType>
        <xsd:restriction base="dms:Text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234de4-1f68-449d-8640-1e3121b6ea2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E8A83B-B768-4D75-9767-40056CD4A320}">
  <ds:schemaRefs>
    <ds:schemaRef ds:uri="527ee2ca-0cad-4296-9007-a5cdf6133465"/>
    <ds:schemaRef ds:uri="http://schemas.microsoft.com/office/2006/metadata/properties"/>
    <ds:schemaRef ds:uri="f8234de4-1f68-449d-8640-1e3121b6ea22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8FB0D50-5814-432D-BEB9-8AE00DDB9B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E374F7-5C60-49F0-8F33-FBBCF23760E6}">
  <ds:schemaRefs>
    <ds:schemaRef ds:uri="527ee2ca-0cad-4296-9007-a5cdf6133465"/>
    <ds:schemaRef ds:uri="f8234de4-1f68-449d-8640-1e3121b6ea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591</Words>
  <Application>Microsoft Office PowerPoint</Application>
  <PresentationFormat>Widescreen</PresentationFormat>
  <Paragraphs>124</Paragraphs>
  <Slides>21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Gotham Bold</vt:lpstr>
      <vt:lpstr>2_2019 NCCEH</vt:lpstr>
      <vt:lpstr>Custom Design</vt:lpstr>
      <vt:lpstr>1_2019 NCCEH</vt:lpstr>
      <vt:lpstr>Blank Backgrounds</vt:lpstr>
      <vt:lpstr>1_Quote Blocks</vt:lpstr>
      <vt:lpstr>Office Theme</vt:lpstr>
      <vt:lpstr>1_Blank Backgrounds</vt:lpstr>
      <vt:lpstr>PowerPoint Presentation</vt:lpstr>
      <vt:lpstr>Roll Call</vt:lpstr>
      <vt:lpstr>PowerPoint Presentation</vt:lpstr>
      <vt:lpstr>Agenda September 9, 2021</vt:lpstr>
      <vt:lpstr>Housing Stabilization Status</vt:lpstr>
      <vt:lpstr>+ 103 Households Stabilized in Housing</vt:lpstr>
      <vt:lpstr>PowerPoint Presentation</vt:lpstr>
      <vt:lpstr>PowerPoint Presentation</vt:lpstr>
      <vt:lpstr>Live Dashboard </vt:lpstr>
      <vt:lpstr>PowerPoint Presentation</vt:lpstr>
      <vt:lpstr>Counties currently paused for 211 referrals</vt:lpstr>
      <vt:lpstr>Program Wide Pause</vt:lpstr>
      <vt:lpstr>PowerPoint Presentation</vt:lpstr>
      <vt:lpstr>Referrals Moving Forward</vt:lpstr>
      <vt:lpstr>List Management</vt:lpstr>
      <vt:lpstr>Tools for List Management</vt:lpstr>
      <vt:lpstr>Referrals from CE</vt:lpstr>
      <vt:lpstr>PowerPoint Presentation</vt:lpstr>
      <vt:lpstr>ESG-CV</vt:lpstr>
      <vt:lpstr>Unit Support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Neunaber</dc:creator>
  <cp:lastModifiedBy>Denise Neunaber</cp:lastModifiedBy>
  <cp:revision>207</cp:revision>
  <dcterms:created xsi:type="dcterms:W3CDTF">2020-07-21T02:54:22Z</dcterms:created>
  <dcterms:modified xsi:type="dcterms:W3CDTF">2021-09-09T18:01:56Z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0x010100A4D3E2AC41321347B927DDB688422427</vt:lpwstr>
  </property>
</Properties>
</file>