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24"/>
  </p:notesMasterIdLst>
  <p:handoutMasterIdLst>
    <p:handoutMasterId r:id="rId25"/>
  </p:handoutMasterIdLst>
  <p:sldIdLst>
    <p:sldId id="5156" r:id="rId6"/>
    <p:sldId id="5223" r:id="rId7"/>
    <p:sldId id="5288" r:id="rId8"/>
    <p:sldId id="5196" r:id="rId9"/>
    <p:sldId id="5148" r:id="rId10"/>
    <p:sldId id="5292" r:id="rId11"/>
    <p:sldId id="5299" r:id="rId12"/>
    <p:sldId id="5290" r:id="rId13"/>
    <p:sldId id="5207" r:id="rId14"/>
    <p:sldId id="5293" r:id="rId15"/>
    <p:sldId id="5349" r:id="rId16"/>
    <p:sldId id="5298" r:id="rId17"/>
    <p:sldId id="5197" r:id="rId18"/>
    <p:sldId id="5295" r:id="rId19"/>
    <p:sldId id="5296" r:id="rId20"/>
    <p:sldId id="5160" r:id="rId21"/>
    <p:sldId id="5220" r:id="rId22"/>
    <p:sldId id="5301"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DI Overview" id="{8A13143A-9879-4807-B0F7-B20FD30EDE39}">
          <p14:sldIdLst>
            <p14:sldId id="5156"/>
            <p14:sldId id="5223"/>
            <p14:sldId id="5288"/>
            <p14:sldId id="5196"/>
            <p14:sldId id="5148"/>
            <p14:sldId id="5292"/>
          </p14:sldIdLst>
        </p14:section>
        <p14:section name="Technical Overview" id="{D273C350-2C7E-4DFF-9295-328F5FE68248}">
          <p14:sldIdLst>
            <p14:sldId id="5299"/>
            <p14:sldId id="5290"/>
            <p14:sldId id="5207"/>
            <p14:sldId id="5293"/>
          </p14:sldIdLst>
        </p14:section>
        <p14:section name="Timeline" id="{7987114C-8D92-480D-B62B-18F0F32546E3}">
          <p14:sldIdLst>
            <p14:sldId id="5349"/>
          </p14:sldIdLst>
        </p14:section>
        <p14:section name="Participation" id="{819A18E5-2F62-4F39-A4E5-CA2451546378}">
          <p14:sldIdLst>
            <p14:sldId id="5298"/>
            <p14:sldId id="5197"/>
            <p14:sldId id="5295"/>
            <p14:sldId id="5296"/>
            <p14:sldId id="5160"/>
            <p14:sldId id="5220"/>
            <p14:sldId id="530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Goodman, Alyson B. (CDC/DDNID/NCCDPHP/DNPAO)" initials="G(" lastIdx="5" clrIdx="6">
    <p:extLst>
      <p:ext uri="{19B8F6BF-5375-455C-9EA6-DF929625EA0E}">
        <p15:presenceInfo xmlns:p15="http://schemas.microsoft.com/office/powerpoint/2012/main" userId="S::iym3@cdc.gov::3d05247f-d5b3-4196-9bab-0925f6c9a5c2" providerId="AD"/>
      </p:ext>
    </p:extLst>
  </p:cmAuthor>
  <p:cmAuthor id="1" name="Andy Gregorowicz" initials="AG" lastIdx="4" clrIdx="0">
    <p:extLst>
      <p:ext uri="{19B8F6BF-5375-455C-9EA6-DF929625EA0E}">
        <p15:presenceInfo xmlns:p15="http://schemas.microsoft.com/office/powerpoint/2012/main" userId="S::andrewg@mitre.org::cc0fe538-af4c-4f4d-81ce-05071a3c8258" providerId="AD"/>
      </p:ext>
    </p:extLst>
  </p:cmAuthor>
  <p:cmAuthor id="8" name="Kaitlin M. Porter" initials="KMP" lastIdx="4" clrIdx="7">
    <p:extLst>
      <p:ext uri="{19B8F6BF-5375-455C-9EA6-DF929625EA0E}">
        <p15:presenceInfo xmlns:p15="http://schemas.microsoft.com/office/powerpoint/2012/main" userId="S::KPORTER@MITRE.ORG::490f9db4-1205-4189-a1f1-ab64a4d6e244" providerId="AD"/>
      </p:ext>
    </p:extLst>
  </p:cmAuthor>
  <p:cmAuthor id="2" name="Dawn M Heisey-Grove" initials="DMH" lastIdx="12" clrIdx="1">
    <p:extLst>
      <p:ext uri="{19B8F6BF-5375-455C-9EA6-DF929625EA0E}">
        <p15:presenceInfo xmlns:p15="http://schemas.microsoft.com/office/powerpoint/2012/main" userId="S::HEISEYGROVED@MITRE.ORG::ec29f733-2519-4194-a663-18b0ba240eb8" providerId="AD"/>
      </p:ext>
    </p:extLst>
  </p:cmAuthor>
  <p:cmAuthor id="3" name="Jim Jellison" initials="JJ" lastIdx="5" clrIdx="2">
    <p:extLst>
      <p:ext uri="{19B8F6BF-5375-455C-9EA6-DF929625EA0E}">
        <p15:presenceInfo xmlns:p15="http://schemas.microsoft.com/office/powerpoint/2012/main" userId="S::JJELLISON@MITRE.ORG::a09fb0b3-05ff-4e68-a881-0d88538a84c2" providerId="AD"/>
      </p:ext>
    </p:extLst>
  </p:cmAuthor>
  <p:cmAuthor id="4" name="Melissa Bruno" initials="MAB" lastIdx="14" clrIdx="3">
    <p:extLst>
      <p:ext uri="{19B8F6BF-5375-455C-9EA6-DF929625EA0E}">
        <p15:presenceInfo xmlns:p15="http://schemas.microsoft.com/office/powerpoint/2012/main" userId="Melissa Bruno" providerId="None"/>
      </p:ext>
    </p:extLst>
  </p:cmAuthor>
  <p:cmAuthor id="5" name="Barbara Massoudi" initials="BM" lastIdx="6" clrIdx="4">
    <p:extLst>
      <p:ext uri="{19B8F6BF-5375-455C-9EA6-DF929625EA0E}">
        <p15:presenceInfo xmlns:p15="http://schemas.microsoft.com/office/powerpoint/2012/main" userId="S::bmassoudi@mitre.org::fe60eb90-c6d1-44ee-90ea-80251695945a" providerId="AD"/>
      </p:ext>
    </p:extLst>
  </p:cmAuthor>
  <p:cmAuthor id="6" name="Porter, Renee (CDC/DDNID/NCCDPHP/DNPAO) (CTR)" initials="PR((" lastIdx="46" clrIdx="5">
    <p:extLst>
      <p:ext uri="{19B8F6BF-5375-455C-9EA6-DF929625EA0E}">
        <p15:presenceInfo xmlns:p15="http://schemas.microsoft.com/office/powerpoint/2012/main" userId="S::oqg0@cdc.gov::088ada9e-515d-42d4-9531-fd5d261973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C5EC"/>
    <a:srgbClr val="99CCFF"/>
    <a:srgbClr val="3FB0EF"/>
    <a:srgbClr val="AF81A0"/>
    <a:srgbClr val="D707CD"/>
    <a:srgbClr val="203864"/>
    <a:srgbClr val="C01EA9"/>
    <a:srgbClr val="3399FF"/>
    <a:srgbClr val="297FD5"/>
    <a:srgbClr val="36B1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F049D5-0C8A-4A2B-8498-04606153BC83}" v="9" dt="2022-01-31T19:09:59.3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82" autoAdjust="0"/>
    <p:restoredTop sz="96727" autoAdjust="0"/>
  </p:normalViewPr>
  <p:slideViewPr>
    <p:cSldViewPr snapToGrid="0">
      <p:cViewPr varScale="1">
        <p:scale>
          <a:sx n="108" d="100"/>
          <a:sy n="108" d="100"/>
        </p:scale>
        <p:origin x="984"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ssa A Bruno" userId="bceea050-3caf-4120-81f2-605e08072b4b" providerId="ADAL" clId="{D15E4287-4ACE-4B5C-86D9-CCFF4D06224E}"/>
    <pc:docChg chg="undo custSel addSld delSld modSld sldOrd modSection">
      <pc:chgData name="Melissa A Bruno" userId="bceea050-3caf-4120-81f2-605e08072b4b" providerId="ADAL" clId="{D15E4287-4ACE-4B5C-86D9-CCFF4D06224E}" dt="2021-07-13T15:40:42.739" v="64"/>
      <pc:docMkLst>
        <pc:docMk/>
      </pc:docMkLst>
      <pc:sldChg chg="delSp modSp add del mod addCm delCm">
        <pc:chgData name="Melissa A Bruno" userId="bceea050-3caf-4120-81f2-605e08072b4b" providerId="ADAL" clId="{D15E4287-4ACE-4B5C-86D9-CCFF4D06224E}" dt="2021-06-28T14:49:48.256" v="12" actId="207"/>
        <pc:sldMkLst>
          <pc:docMk/>
          <pc:sldMk cId="2045643646" sldId="262"/>
        </pc:sldMkLst>
        <pc:spChg chg="mod">
          <ac:chgData name="Melissa A Bruno" userId="bceea050-3caf-4120-81f2-605e08072b4b" providerId="ADAL" clId="{D15E4287-4ACE-4B5C-86D9-CCFF4D06224E}" dt="2021-06-28T14:49:32.318" v="11" actId="165"/>
          <ac:spMkLst>
            <pc:docMk/>
            <pc:sldMk cId="2045643646" sldId="262"/>
            <ac:spMk id="4" creationId="{FDFBD7CB-05F8-4FEB-A9B4-4F5D34CFF7C1}"/>
          </ac:spMkLst>
        </pc:spChg>
        <pc:spChg chg="mod">
          <ac:chgData name="Melissa A Bruno" userId="bceea050-3caf-4120-81f2-605e08072b4b" providerId="ADAL" clId="{D15E4287-4ACE-4B5C-86D9-CCFF4D06224E}" dt="2021-06-28T14:49:32.318" v="11" actId="165"/>
          <ac:spMkLst>
            <pc:docMk/>
            <pc:sldMk cId="2045643646" sldId="262"/>
            <ac:spMk id="5" creationId="{BD1B9903-FB4F-4F8F-A6D4-D6ED4A138070}"/>
          </ac:spMkLst>
        </pc:spChg>
        <pc:spChg chg="mod">
          <ac:chgData name="Melissa A Bruno" userId="bceea050-3caf-4120-81f2-605e08072b4b" providerId="ADAL" clId="{D15E4287-4ACE-4B5C-86D9-CCFF4D06224E}" dt="2021-06-28T14:49:32.318" v="11" actId="165"/>
          <ac:spMkLst>
            <pc:docMk/>
            <pc:sldMk cId="2045643646" sldId="262"/>
            <ac:spMk id="6" creationId="{8692BA98-E729-4BFA-B429-B5895EE416D4}"/>
          </ac:spMkLst>
        </pc:spChg>
        <pc:spChg chg="mod">
          <ac:chgData name="Melissa A Bruno" userId="bceea050-3caf-4120-81f2-605e08072b4b" providerId="ADAL" clId="{D15E4287-4ACE-4B5C-86D9-CCFF4D06224E}" dt="2021-06-28T14:49:32.318" v="11" actId="165"/>
          <ac:spMkLst>
            <pc:docMk/>
            <pc:sldMk cId="2045643646" sldId="262"/>
            <ac:spMk id="8" creationId="{95FC0A26-67AA-482B-AF0E-108D939EE56E}"/>
          </ac:spMkLst>
        </pc:spChg>
        <pc:spChg chg="mod">
          <ac:chgData name="Melissa A Bruno" userId="bceea050-3caf-4120-81f2-605e08072b4b" providerId="ADAL" clId="{D15E4287-4ACE-4B5C-86D9-CCFF4D06224E}" dt="2021-06-28T14:49:32.318" v="11" actId="165"/>
          <ac:spMkLst>
            <pc:docMk/>
            <pc:sldMk cId="2045643646" sldId="262"/>
            <ac:spMk id="10" creationId="{294940B1-9228-4095-A677-F57A0649D753}"/>
          </ac:spMkLst>
        </pc:spChg>
        <pc:spChg chg="mod">
          <ac:chgData name="Melissa A Bruno" userId="bceea050-3caf-4120-81f2-605e08072b4b" providerId="ADAL" clId="{D15E4287-4ACE-4B5C-86D9-CCFF4D06224E}" dt="2021-06-28T14:49:32.318" v="11" actId="165"/>
          <ac:spMkLst>
            <pc:docMk/>
            <pc:sldMk cId="2045643646" sldId="262"/>
            <ac:spMk id="11" creationId="{FFEA8FAC-7DEF-45E1-925F-105DAA25C898}"/>
          </ac:spMkLst>
        </pc:spChg>
        <pc:spChg chg="mod">
          <ac:chgData name="Melissa A Bruno" userId="bceea050-3caf-4120-81f2-605e08072b4b" providerId="ADAL" clId="{D15E4287-4ACE-4B5C-86D9-CCFF4D06224E}" dt="2021-06-28T14:49:32.318" v="11" actId="165"/>
          <ac:spMkLst>
            <pc:docMk/>
            <pc:sldMk cId="2045643646" sldId="262"/>
            <ac:spMk id="12" creationId="{074DD512-9BA5-4AA8-A907-8E9C74E1F8DC}"/>
          </ac:spMkLst>
        </pc:spChg>
        <pc:spChg chg="mod">
          <ac:chgData name="Melissa A Bruno" userId="bceea050-3caf-4120-81f2-605e08072b4b" providerId="ADAL" clId="{D15E4287-4ACE-4B5C-86D9-CCFF4D06224E}" dt="2021-06-28T14:49:32.318" v="11" actId="165"/>
          <ac:spMkLst>
            <pc:docMk/>
            <pc:sldMk cId="2045643646" sldId="262"/>
            <ac:spMk id="13" creationId="{F90C2F19-3036-4817-AC50-DEF92F080254}"/>
          </ac:spMkLst>
        </pc:spChg>
        <pc:spChg chg="mod topLvl">
          <ac:chgData name="Melissa A Bruno" userId="bceea050-3caf-4120-81f2-605e08072b4b" providerId="ADAL" clId="{D15E4287-4ACE-4B5C-86D9-CCFF4D06224E}" dt="2021-06-28T14:49:17.767" v="9" actId="165"/>
          <ac:spMkLst>
            <pc:docMk/>
            <pc:sldMk cId="2045643646" sldId="262"/>
            <ac:spMk id="17" creationId="{AB8083B0-2071-4053-A8A6-4CBDB24D6879}"/>
          </ac:spMkLst>
        </pc:spChg>
        <pc:spChg chg="mod topLvl">
          <ac:chgData name="Melissa A Bruno" userId="bceea050-3caf-4120-81f2-605e08072b4b" providerId="ADAL" clId="{D15E4287-4ACE-4B5C-86D9-CCFF4D06224E}" dt="2021-06-28T14:49:48.256" v="12" actId="207"/>
          <ac:spMkLst>
            <pc:docMk/>
            <pc:sldMk cId="2045643646" sldId="262"/>
            <ac:spMk id="35" creationId="{BF30B71C-9A33-437B-B24B-34A5BC181175}"/>
          </ac:spMkLst>
        </pc:spChg>
        <pc:spChg chg="mod topLvl">
          <ac:chgData name="Melissa A Bruno" userId="bceea050-3caf-4120-81f2-605e08072b4b" providerId="ADAL" clId="{D15E4287-4ACE-4B5C-86D9-CCFF4D06224E}" dt="2021-06-28T14:49:17.767" v="9" actId="165"/>
          <ac:spMkLst>
            <pc:docMk/>
            <pc:sldMk cId="2045643646" sldId="262"/>
            <ac:spMk id="37" creationId="{BA12496D-979E-4239-B553-34359A824F94}"/>
          </ac:spMkLst>
        </pc:spChg>
        <pc:grpChg chg="mod">
          <ac:chgData name="Melissa A Bruno" userId="bceea050-3caf-4120-81f2-605e08072b4b" providerId="ADAL" clId="{D15E4287-4ACE-4B5C-86D9-CCFF4D06224E}" dt="2021-06-28T14:49:32.318" v="11" actId="165"/>
          <ac:grpSpMkLst>
            <pc:docMk/>
            <pc:sldMk cId="2045643646" sldId="262"/>
            <ac:grpSpMk id="2" creationId="{9C378C4A-F9CD-40E7-8049-B2FEEDCD438F}"/>
          </ac:grpSpMkLst>
        </pc:grpChg>
        <pc:grpChg chg="mod topLvl">
          <ac:chgData name="Melissa A Bruno" userId="bceea050-3caf-4120-81f2-605e08072b4b" providerId="ADAL" clId="{D15E4287-4ACE-4B5C-86D9-CCFF4D06224E}" dt="2021-06-28T14:49:32.318" v="11" actId="165"/>
          <ac:grpSpMkLst>
            <pc:docMk/>
            <pc:sldMk cId="2045643646" sldId="262"/>
            <ac:grpSpMk id="22" creationId="{8C2A71EB-D83E-45E3-A1FF-EC4FEBE1545A}"/>
          </ac:grpSpMkLst>
        </pc:grpChg>
        <pc:grpChg chg="del mod topLvl">
          <ac:chgData name="Melissa A Bruno" userId="bceea050-3caf-4120-81f2-605e08072b4b" providerId="ADAL" clId="{D15E4287-4ACE-4B5C-86D9-CCFF4D06224E}" dt="2021-06-28T14:49:32.318" v="11" actId="165"/>
          <ac:grpSpMkLst>
            <pc:docMk/>
            <pc:sldMk cId="2045643646" sldId="262"/>
            <ac:grpSpMk id="24" creationId="{425D66E5-6D21-43DF-910D-FA53F13F7298}"/>
          </ac:grpSpMkLst>
        </pc:grpChg>
        <pc:grpChg chg="del mod topLvl">
          <ac:chgData name="Melissa A Bruno" userId="bceea050-3caf-4120-81f2-605e08072b4b" providerId="ADAL" clId="{D15E4287-4ACE-4B5C-86D9-CCFF4D06224E}" dt="2021-06-28T14:49:24.074" v="10" actId="165"/>
          <ac:grpSpMkLst>
            <pc:docMk/>
            <pc:sldMk cId="2045643646" sldId="262"/>
            <ac:grpSpMk id="25" creationId="{CC4E4CC9-1EF4-43F8-A5A8-E40512AFF672}"/>
          </ac:grpSpMkLst>
        </pc:grpChg>
        <pc:grpChg chg="del mod">
          <ac:chgData name="Melissa A Bruno" userId="bceea050-3caf-4120-81f2-605e08072b4b" providerId="ADAL" clId="{D15E4287-4ACE-4B5C-86D9-CCFF4D06224E}" dt="2021-06-28T14:49:17.767" v="9" actId="165"/>
          <ac:grpSpMkLst>
            <pc:docMk/>
            <pc:sldMk cId="2045643646" sldId="262"/>
            <ac:grpSpMk id="30" creationId="{09AB0B4F-6973-4B0A-9B74-D778CF0121BF}"/>
          </ac:grpSpMkLst>
        </pc:grpChg>
        <pc:picChg chg="mod">
          <ac:chgData name="Melissa A Bruno" userId="bceea050-3caf-4120-81f2-605e08072b4b" providerId="ADAL" clId="{D15E4287-4ACE-4B5C-86D9-CCFF4D06224E}" dt="2021-06-28T14:49:32.318" v="11" actId="165"/>
          <ac:picMkLst>
            <pc:docMk/>
            <pc:sldMk cId="2045643646" sldId="262"/>
            <ac:picMk id="7" creationId="{9CAD14B5-56DA-44F0-97CB-FE149415AD2A}"/>
          </ac:picMkLst>
        </pc:picChg>
        <pc:picChg chg="mod">
          <ac:chgData name="Melissa A Bruno" userId="bceea050-3caf-4120-81f2-605e08072b4b" providerId="ADAL" clId="{D15E4287-4ACE-4B5C-86D9-CCFF4D06224E}" dt="2021-06-28T14:49:32.318" v="11" actId="165"/>
          <ac:picMkLst>
            <pc:docMk/>
            <pc:sldMk cId="2045643646" sldId="262"/>
            <ac:picMk id="14" creationId="{404318BE-5B72-4FEA-9BAE-A02E56A9DD8D}"/>
          </ac:picMkLst>
        </pc:picChg>
        <pc:picChg chg="mod">
          <ac:chgData name="Melissa A Bruno" userId="bceea050-3caf-4120-81f2-605e08072b4b" providerId="ADAL" clId="{D15E4287-4ACE-4B5C-86D9-CCFF4D06224E}" dt="2021-06-28T14:49:32.318" v="11" actId="165"/>
          <ac:picMkLst>
            <pc:docMk/>
            <pc:sldMk cId="2045643646" sldId="262"/>
            <ac:picMk id="15" creationId="{AC6E3EB6-1CEE-4C73-BC4E-036FA1632195}"/>
          </ac:picMkLst>
        </pc:picChg>
        <pc:picChg chg="mod">
          <ac:chgData name="Melissa A Bruno" userId="bceea050-3caf-4120-81f2-605e08072b4b" providerId="ADAL" clId="{D15E4287-4ACE-4B5C-86D9-CCFF4D06224E}" dt="2021-06-28T14:49:32.318" v="11" actId="165"/>
          <ac:picMkLst>
            <pc:docMk/>
            <pc:sldMk cId="2045643646" sldId="262"/>
            <ac:picMk id="16" creationId="{61F305E7-4BEB-432F-A07E-24EA632353C5}"/>
          </ac:picMkLst>
        </pc:picChg>
        <pc:picChg chg="mod">
          <ac:chgData name="Melissa A Bruno" userId="bceea050-3caf-4120-81f2-605e08072b4b" providerId="ADAL" clId="{D15E4287-4ACE-4B5C-86D9-CCFF4D06224E}" dt="2021-06-28T14:49:32.318" v="11" actId="165"/>
          <ac:picMkLst>
            <pc:docMk/>
            <pc:sldMk cId="2045643646" sldId="262"/>
            <ac:picMk id="18" creationId="{21E3CA46-7736-4E74-AE8E-82FE9717CCE7}"/>
          </ac:picMkLst>
        </pc:picChg>
        <pc:picChg chg="mod">
          <ac:chgData name="Melissa A Bruno" userId="bceea050-3caf-4120-81f2-605e08072b4b" providerId="ADAL" clId="{D15E4287-4ACE-4B5C-86D9-CCFF4D06224E}" dt="2021-06-28T14:49:32.318" v="11" actId="165"/>
          <ac:picMkLst>
            <pc:docMk/>
            <pc:sldMk cId="2045643646" sldId="262"/>
            <ac:picMk id="19" creationId="{B33B1C45-7DA0-42CD-BE9E-2D512B5A6B30}"/>
          </ac:picMkLst>
        </pc:picChg>
        <pc:picChg chg="mod">
          <ac:chgData name="Melissa A Bruno" userId="bceea050-3caf-4120-81f2-605e08072b4b" providerId="ADAL" clId="{D15E4287-4ACE-4B5C-86D9-CCFF4D06224E}" dt="2021-06-28T14:49:32.318" v="11" actId="165"/>
          <ac:picMkLst>
            <pc:docMk/>
            <pc:sldMk cId="2045643646" sldId="262"/>
            <ac:picMk id="20" creationId="{339EE424-7A7B-4B51-AC68-1FFE291CD8D7}"/>
          </ac:picMkLst>
        </pc:picChg>
        <pc:picChg chg="mod">
          <ac:chgData name="Melissa A Bruno" userId="bceea050-3caf-4120-81f2-605e08072b4b" providerId="ADAL" clId="{D15E4287-4ACE-4B5C-86D9-CCFF4D06224E}" dt="2021-06-28T14:49:32.318" v="11" actId="165"/>
          <ac:picMkLst>
            <pc:docMk/>
            <pc:sldMk cId="2045643646" sldId="262"/>
            <ac:picMk id="21" creationId="{83D7E646-AF25-453B-9BD3-666DA9A1B09B}"/>
          </ac:picMkLst>
        </pc:picChg>
        <pc:picChg chg="mod topLvl">
          <ac:chgData name="Melissa A Bruno" userId="bceea050-3caf-4120-81f2-605e08072b4b" providerId="ADAL" clId="{D15E4287-4ACE-4B5C-86D9-CCFF4D06224E}" dt="2021-06-28T14:49:32.318" v="11" actId="165"/>
          <ac:picMkLst>
            <pc:docMk/>
            <pc:sldMk cId="2045643646" sldId="262"/>
            <ac:picMk id="23" creationId="{89FAE7B9-4499-4093-AA34-B380A1BCF2CE}"/>
          </ac:picMkLst>
        </pc:picChg>
        <pc:picChg chg="mod">
          <ac:chgData name="Melissa A Bruno" userId="bceea050-3caf-4120-81f2-605e08072b4b" providerId="ADAL" clId="{D15E4287-4ACE-4B5C-86D9-CCFF4D06224E}" dt="2021-06-28T14:49:32.318" v="11" actId="165"/>
          <ac:picMkLst>
            <pc:docMk/>
            <pc:sldMk cId="2045643646" sldId="262"/>
            <ac:picMk id="27" creationId="{18DDE65F-C286-4E8C-A542-904768E5C528}"/>
          </ac:picMkLst>
        </pc:picChg>
        <pc:picChg chg="mod">
          <ac:chgData name="Melissa A Bruno" userId="bceea050-3caf-4120-81f2-605e08072b4b" providerId="ADAL" clId="{D15E4287-4ACE-4B5C-86D9-CCFF4D06224E}" dt="2021-06-28T14:49:32.318" v="11" actId="165"/>
          <ac:picMkLst>
            <pc:docMk/>
            <pc:sldMk cId="2045643646" sldId="262"/>
            <ac:picMk id="29" creationId="{C2F99013-0832-46D9-9C24-E69CA8E1593C}"/>
          </ac:picMkLst>
        </pc:picChg>
        <pc:picChg chg="mod">
          <ac:chgData name="Melissa A Bruno" userId="bceea050-3caf-4120-81f2-605e08072b4b" providerId="ADAL" clId="{D15E4287-4ACE-4B5C-86D9-CCFF4D06224E}" dt="2021-06-28T14:49:32.318" v="11" actId="165"/>
          <ac:picMkLst>
            <pc:docMk/>
            <pc:sldMk cId="2045643646" sldId="262"/>
            <ac:picMk id="34" creationId="{2558DEE8-1FF8-4BBA-84F8-51E9D7CD6BD8}"/>
          </ac:picMkLst>
        </pc:picChg>
        <pc:picChg chg="mod">
          <ac:chgData name="Melissa A Bruno" userId="bceea050-3caf-4120-81f2-605e08072b4b" providerId="ADAL" clId="{D15E4287-4ACE-4B5C-86D9-CCFF4D06224E}" dt="2021-06-28T14:49:32.318" v="11" actId="165"/>
          <ac:picMkLst>
            <pc:docMk/>
            <pc:sldMk cId="2045643646" sldId="262"/>
            <ac:picMk id="36" creationId="{BEEB7B92-1F10-42A6-B28F-AF060CE828D7}"/>
          </ac:picMkLst>
        </pc:picChg>
        <pc:picChg chg="mod">
          <ac:chgData name="Melissa A Bruno" userId="bceea050-3caf-4120-81f2-605e08072b4b" providerId="ADAL" clId="{D15E4287-4ACE-4B5C-86D9-CCFF4D06224E}" dt="2021-06-28T14:49:32.318" v="11" actId="165"/>
          <ac:picMkLst>
            <pc:docMk/>
            <pc:sldMk cId="2045643646" sldId="262"/>
            <ac:picMk id="38" creationId="{1D1965D5-078E-4A2C-AD11-D8EE70017375}"/>
          </ac:picMkLst>
        </pc:picChg>
        <pc:picChg chg="mod">
          <ac:chgData name="Melissa A Bruno" userId="bceea050-3caf-4120-81f2-605e08072b4b" providerId="ADAL" clId="{D15E4287-4ACE-4B5C-86D9-CCFF4D06224E}" dt="2021-06-28T14:49:32.318" v="11" actId="165"/>
          <ac:picMkLst>
            <pc:docMk/>
            <pc:sldMk cId="2045643646" sldId="262"/>
            <ac:picMk id="1026" creationId="{8CC6758E-47ED-4404-99B4-473052AE4AB2}"/>
          </ac:picMkLst>
        </pc:picChg>
        <pc:picChg chg="mod">
          <ac:chgData name="Melissa A Bruno" userId="bceea050-3caf-4120-81f2-605e08072b4b" providerId="ADAL" clId="{D15E4287-4ACE-4B5C-86D9-CCFF4D06224E}" dt="2021-06-28T14:49:32.318" v="11" actId="165"/>
          <ac:picMkLst>
            <pc:docMk/>
            <pc:sldMk cId="2045643646" sldId="262"/>
            <ac:picMk id="1028" creationId="{3BB1F66A-222D-4A60-99B2-140B1A6E3D03}"/>
          </ac:picMkLst>
        </pc:picChg>
        <pc:picChg chg="mod">
          <ac:chgData name="Melissa A Bruno" userId="bceea050-3caf-4120-81f2-605e08072b4b" providerId="ADAL" clId="{D15E4287-4ACE-4B5C-86D9-CCFF4D06224E}" dt="2021-06-28T14:49:32.318" v="11" actId="165"/>
          <ac:picMkLst>
            <pc:docMk/>
            <pc:sldMk cId="2045643646" sldId="262"/>
            <ac:picMk id="1034" creationId="{41B190FF-C08D-4B6E-9B64-B4455BD99D5B}"/>
          </ac:picMkLst>
        </pc:picChg>
        <pc:picChg chg="mod">
          <ac:chgData name="Melissa A Bruno" userId="bceea050-3caf-4120-81f2-605e08072b4b" providerId="ADAL" clId="{D15E4287-4ACE-4B5C-86D9-CCFF4D06224E}" dt="2021-06-28T14:49:32.318" v="11" actId="165"/>
          <ac:picMkLst>
            <pc:docMk/>
            <pc:sldMk cId="2045643646" sldId="262"/>
            <ac:picMk id="1036" creationId="{3B81D361-6668-40C4-B82F-89CAE1F1B048}"/>
          </ac:picMkLst>
        </pc:picChg>
        <pc:picChg chg="mod">
          <ac:chgData name="Melissa A Bruno" userId="bceea050-3caf-4120-81f2-605e08072b4b" providerId="ADAL" clId="{D15E4287-4ACE-4B5C-86D9-CCFF4D06224E}" dt="2021-06-28T14:49:32.318" v="11" actId="165"/>
          <ac:picMkLst>
            <pc:docMk/>
            <pc:sldMk cId="2045643646" sldId="262"/>
            <ac:picMk id="1038" creationId="{F958788D-6528-45D3-A9C3-820E1CD38AAE}"/>
          </ac:picMkLst>
        </pc:picChg>
        <pc:picChg chg="mod topLvl">
          <ac:chgData name="Melissa A Bruno" userId="bceea050-3caf-4120-81f2-605e08072b4b" providerId="ADAL" clId="{D15E4287-4ACE-4B5C-86D9-CCFF4D06224E}" dt="2021-06-28T14:49:17.767" v="9" actId="165"/>
          <ac:picMkLst>
            <pc:docMk/>
            <pc:sldMk cId="2045643646" sldId="262"/>
            <ac:picMk id="2052" creationId="{4838E9FC-460A-4820-A762-456F7A445EBB}"/>
          </ac:picMkLst>
        </pc:picChg>
        <pc:picChg chg="mod topLvl">
          <ac:chgData name="Melissa A Bruno" userId="bceea050-3caf-4120-81f2-605e08072b4b" providerId="ADAL" clId="{D15E4287-4ACE-4B5C-86D9-CCFF4D06224E}" dt="2021-06-28T14:49:17.767" v="9" actId="165"/>
          <ac:picMkLst>
            <pc:docMk/>
            <pc:sldMk cId="2045643646" sldId="262"/>
            <ac:picMk id="2054" creationId="{0A9A6AF0-D32C-41AC-95A1-AA6B9E8D2AE4}"/>
          </ac:picMkLst>
        </pc:picChg>
      </pc:sldChg>
      <pc:sldChg chg="ord">
        <pc:chgData name="Melissa A Bruno" userId="bceea050-3caf-4120-81f2-605e08072b4b" providerId="ADAL" clId="{D15E4287-4ACE-4B5C-86D9-CCFF4D06224E}" dt="2021-07-13T15:40:42.739" v="64"/>
        <pc:sldMkLst>
          <pc:docMk/>
          <pc:sldMk cId="308947702" sldId="5143"/>
        </pc:sldMkLst>
      </pc:sldChg>
      <pc:sldChg chg="ord">
        <pc:chgData name="Melissa A Bruno" userId="bceea050-3caf-4120-81f2-605e08072b4b" providerId="ADAL" clId="{D15E4287-4ACE-4B5C-86D9-CCFF4D06224E}" dt="2021-06-14T17:18:14.211" v="1"/>
        <pc:sldMkLst>
          <pc:docMk/>
          <pc:sldMk cId="2641392807" sldId="5214"/>
        </pc:sldMkLst>
      </pc:sldChg>
      <pc:sldChg chg="ord">
        <pc:chgData name="Melissa A Bruno" userId="bceea050-3caf-4120-81f2-605e08072b4b" providerId="ADAL" clId="{D15E4287-4ACE-4B5C-86D9-CCFF4D06224E}" dt="2021-06-14T17:18:14.211" v="1"/>
        <pc:sldMkLst>
          <pc:docMk/>
          <pc:sldMk cId="3449500814" sldId="5217"/>
        </pc:sldMkLst>
      </pc:sldChg>
      <pc:sldChg chg="modSp add delCm">
        <pc:chgData name="Melissa A Bruno" userId="bceea050-3caf-4120-81f2-605e08072b4b" providerId="ADAL" clId="{D15E4287-4ACE-4B5C-86D9-CCFF4D06224E}" dt="2021-07-08T18:26:00.698" v="62" actId="14100"/>
        <pc:sldMkLst>
          <pc:docMk/>
          <pc:sldMk cId="1419332539" sldId="5286"/>
        </pc:sldMkLst>
        <pc:picChg chg="mod">
          <ac:chgData name="Melissa A Bruno" userId="bceea050-3caf-4120-81f2-605e08072b4b" providerId="ADAL" clId="{D15E4287-4ACE-4B5C-86D9-CCFF4D06224E}" dt="2021-07-08T18:26:00.698" v="62" actId="14100"/>
          <ac:picMkLst>
            <pc:docMk/>
            <pc:sldMk cId="1419332539" sldId="5286"/>
            <ac:picMk id="1026" creationId="{D43E2D98-038E-4AD1-B2A5-6297F9605C5A}"/>
          </ac:picMkLst>
        </pc:picChg>
      </pc:sldChg>
      <pc:sldChg chg="add">
        <pc:chgData name="Melissa A Bruno" userId="bceea050-3caf-4120-81f2-605e08072b4b" providerId="ADAL" clId="{D15E4287-4ACE-4B5C-86D9-CCFF4D06224E}" dt="2021-06-28T14:20:45.168" v="2"/>
        <pc:sldMkLst>
          <pc:docMk/>
          <pc:sldMk cId="3454405316" sldId="5287"/>
        </pc:sldMkLst>
      </pc:sldChg>
      <pc:sldChg chg="addSp delSp modSp new mod ord">
        <pc:chgData name="Melissa A Bruno" userId="bceea050-3caf-4120-81f2-605e08072b4b" providerId="ADAL" clId="{D15E4287-4ACE-4B5C-86D9-CCFF4D06224E}" dt="2021-07-13T15:40:42.739" v="64"/>
        <pc:sldMkLst>
          <pc:docMk/>
          <pc:sldMk cId="3332578244" sldId="5291"/>
        </pc:sldMkLst>
        <pc:spChg chg="del">
          <ac:chgData name="Melissa A Bruno" userId="bceea050-3caf-4120-81f2-605e08072b4b" providerId="ADAL" clId="{D15E4287-4ACE-4B5C-86D9-CCFF4D06224E}" dt="2021-07-08T14:13:55.476" v="19" actId="478"/>
          <ac:spMkLst>
            <pc:docMk/>
            <pc:sldMk cId="3332578244" sldId="5291"/>
            <ac:spMk id="2" creationId="{66E8E875-8EA0-4716-94E4-71F84D2F409A}"/>
          </ac:spMkLst>
        </pc:spChg>
        <pc:spChg chg="del">
          <ac:chgData name="Melissa A Bruno" userId="bceea050-3caf-4120-81f2-605e08072b4b" providerId="ADAL" clId="{D15E4287-4ACE-4B5C-86D9-CCFF4D06224E}" dt="2021-07-08T14:13:39.997" v="14" actId="478"/>
          <ac:spMkLst>
            <pc:docMk/>
            <pc:sldMk cId="3332578244" sldId="5291"/>
            <ac:spMk id="3" creationId="{CA449364-833E-4ECD-B3AE-C65626FB3C76}"/>
          </ac:spMkLst>
        </pc:spChg>
        <pc:spChg chg="add del mod">
          <ac:chgData name="Melissa A Bruno" userId="bceea050-3caf-4120-81f2-605e08072b4b" providerId="ADAL" clId="{D15E4287-4ACE-4B5C-86D9-CCFF4D06224E}" dt="2021-07-08T14:13:42.866" v="16"/>
          <ac:spMkLst>
            <pc:docMk/>
            <pc:sldMk cId="3332578244" sldId="5291"/>
            <ac:spMk id="5" creationId="{D2A294D7-2CB5-4494-9A86-C8B969DEEBC1}"/>
          </ac:spMkLst>
        </pc:spChg>
        <pc:spChg chg="add del mod">
          <ac:chgData name="Melissa A Bruno" userId="bceea050-3caf-4120-81f2-605e08072b4b" providerId="ADAL" clId="{D15E4287-4ACE-4B5C-86D9-CCFF4D06224E}" dt="2021-07-08T14:13:42.866" v="16"/>
          <ac:spMkLst>
            <pc:docMk/>
            <pc:sldMk cId="3332578244" sldId="5291"/>
            <ac:spMk id="6" creationId="{AB96FB11-F021-4D29-B5CC-A3C3A3EA8797}"/>
          </ac:spMkLst>
        </pc:spChg>
        <pc:spChg chg="add del mod">
          <ac:chgData name="Melissa A Bruno" userId="bceea050-3caf-4120-81f2-605e08072b4b" providerId="ADAL" clId="{D15E4287-4ACE-4B5C-86D9-CCFF4D06224E}" dt="2021-07-08T14:13:42.866" v="16"/>
          <ac:spMkLst>
            <pc:docMk/>
            <pc:sldMk cId="3332578244" sldId="5291"/>
            <ac:spMk id="7" creationId="{A880A4D0-7FD2-4AE0-B17C-7583127F8676}"/>
          </ac:spMkLst>
        </pc:spChg>
        <pc:spChg chg="add del mod">
          <ac:chgData name="Melissa A Bruno" userId="bceea050-3caf-4120-81f2-605e08072b4b" providerId="ADAL" clId="{D15E4287-4ACE-4B5C-86D9-CCFF4D06224E}" dt="2021-07-08T14:13:42.866" v="16"/>
          <ac:spMkLst>
            <pc:docMk/>
            <pc:sldMk cId="3332578244" sldId="5291"/>
            <ac:spMk id="8" creationId="{2409D25D-5ECF-4B46-9B79-18A4C89F5CAF}"/>
          </ac:spMkLst>
        </pc:spChg>
        <pc:spChg chg="add del mod">
          <ac:chgData name="Melissa A Bruno" userId="bceea050-3caf-4120-81f2-605e08072b4b" providerId="ADAL" clId="{D15E4287-4ACE-4B5C-86D9-CCFF4D06224E}" dt="2021-07-08T14:13:42.866" v="16"/>
          <ac:spMkLst>
            <pc:docMk/>
            <pc:sldMk cId="3332578244" sldId="5291"/>
            <ac:spMk id="9" creationId="{49328FBC-C1C9-40BA-A417-279333B4AC09}"/>
          </ac:spMkLst>
        </pc:spChg>
        <pc:spChg chg="add del mod">
          <ac:chgData name="Melissa A Bruno" userId="bceea050-3caf-4120-81f2-605e08072b4b" providerId="ADAL" clId="{D15E4287-4ACE-4B5C-86D9-CCFF4D06224E}" dt="2021-07-08T14:13:42.866" v="16"/>
          <ac:spMkLst>
            <pc:docMk/>
            <pc:sldMk cId="3332578244" sldId="5291"/>
            <ac:spMk id="10" creationId="{9B2AABC8-A193-4CBC-A9F9-5866F27D00BF}"/>
          </ac:spMkLst>
        </pc:spChg>
        <pc:spChg chg="add del mod">
          <ac:chgData name="Melissa A Bruno" userId="bceea050-3caf-4120-81f2-605e08072b4b" providerId="ADAL" clId="{D15E4287-4ACE-4B5C-86D9-CCFF4D06224E}" dt="2021-07-08T14:13:42.866" v="16"/>
          <ac:spMkLst>
            <pc:docMk/>
            <pc:sldMk cId="3332578244" sldId="5291"/>
            <ac:spMk id="11" creationId="{0A3AF6B0-976E-4FE2-BEDB-6B729011DE62}"/>
          </ac:spMkLst>
        </pc:spChg>
        <pc:spChg chg="add del mod">
          <ac:chgData name="Melissa A Bruno" userId="bceea050-3caf-4120-81f2-605e08072b4b" providerId="ADAL" clId="{D15E4287-4ACE-4B5C-86D9-CCFF4D06224E}" dt="2021-07-08T14:13:42.866" v="16"/>
          <ac:spMkLst>
            <pc:docMk/>
            <pc:sldMk cId="3332578244" sldId="5291"/>
            <ac:spMk id="12" creationId="{5A8B8058-9E01-46CB-B5F1-73348F288839}"/>
          </ac:spMkLst>
        </pc:spChg>
        <pc:spChg chg="add del mod">
          <ac:chgData name="Melissa A Bruno" userId="bceea050-3caf-4120-81f2-605e08072b4b" providerId="ADAL" clId="{D15E4287-4ACE-4B5C-86D9-CCFF4D06224E}" dt="2021-07-08T14:13:42.866" v="16"/>
          <ac:spMkLst>
            <pc:docMk/>
            <pc:sldMk cId="3332578244" sldId="5291"/>
            <ac:spMk id="13" creationId="{F6BE7F6D-58BA-4F57-8D90-8268B23596F5}"/>
          </ac:spMkLst>
        </pc:spChg>
        <pc:spChg chg="add del mod">
          <ac:chgData name="Melissa A Bruno" userId="bceea050-3caf-4120-81f2-605e08072b4b" providerId="ADAL" clId="{D15E4287-4ACE-4B5C-86D9-CCFF4D06224E}" dt="2021-07-08T14:13:42.866" v="16"/>
          <ac:spMkLst>
            <pc:docMk/>
            <pc:sldMk cId="3332578244" sldId="5291"/>
            <ac:spMk id="14" creationId="{DB94068D-ADF8-4F2E-8253-AD3740E93F29}"/>
          </ac:spMkLst>
        </pc:spChg>
        <pc:spChg chg="add del mod">
          <ac:chgData name="Melissa A Bruno" userId="bceea050-3caf-4120-81f2-605e08072b4b" providerId="ADAL" clId="{D15E4287-4ACE-4B5C-86D9-CCFF4D06224E}" dt="2021-07-08T14:13:42.866" v="16"/>
          <ac:spMkLst>
            <pc:docMk/>
            <pc:sldMk cId="3332578244" sldId="5291"/>
            <ac:spMk id="15" creationId="{72B0BEA4-7A3C-4521-9103-631E463F9980}"/>
          </ac:spMkLst>
        </pc:spChg>
        <pc:spChg chg="add del mod">
          <ac:chgData name="Melissa A Bruno" userId="bceea050-3caf-4120-81f2-605e08072b4b" providerId="ADAL" clId="{D15E4287-4ACE-4B5C-86D9-CCFF4D06224E}" dt="2021-07-08T14:13:42.866" v="16"/>
          <ac:spMkLst>
            <pc:docMk/>
            <pc:sldMk cId="3332578244" sldId="5291"/>
            <ac:spMk id="16" creationId="{4D46171D-5BC2-4074-B35D-43997E065013}"/>
          </ac:spMkLst>
        </pc:spChg>
        <pc:spChg chg="add del mod">
          <ac:chgData name="Melissa A Bruno" userId="bceea050-3caf-4120-81f2-605e08072b4b" providerId="ADAL" clId="{D15E4287-4ACE-4B5C-86D9-CCFF4D06224E}" dt="2021-07-08T14:13:42.866" v="16"/>
          <ac:spMkLst>
            <pc:docMk/>
            <pc:sldMk cId="3332578244" sldId="5291"/>
            <ac:spMk id="17" creationId="{D344B435-C411-495F-ADD5-A1E7F5928CD0}"/>
          </ac:spMkLst>
        </pc:spChg>
        <pc:spChg chg="add del mod">
          <ac:chgData name="Melissa A Bruno" userId="bceea050-3caf-4120-81f2-605e08072b4b" providerId="ADAL" clId="{D15E4287-4ACE-4B5C-86D9-CCFF4D06224E}" dt="2021-07-08T14:13:42.866" v="16"/>
          <ac:spMkLst>
            <pc:docMk/>
            <pc:sldMk cId="3332578244" sldId="5291"/>
            <ac:spMk id="18" creationId="{9F27BE67-A7C6-4F4E-A84B-E1FA419541B2}"/>
          </ac:spMkLst>
        </pc:spChg>
        <pc:spChg chg="add mod">
          <ac:chgData name="Melissa A Bruno" userId="bceea050-3caf-4120-81f2-605e08072b4b" providerId="ADAL" clId="{D15E4287-4ACE-4B5C-86D9-CCFF4D06224E}" dt="2021-07-08T14:18:09.752" v="59" actId="1076"/>
          <ac:spMkLst>
            <pc:docMk/>
            <pc:sldMk cId="3332578244" sldId="5291"/>
            <ac:spMk id="20" creationId="{68A15F52-2ACB-490F-BB71-466CDEF924CA}"/>
          </ac:spMkLst>
        </pc:spChg>
        <pc:spChg chg="add mod">
          <ac:chgData name="Melissa A Bruno" userId="bceea050-3caf-4120-81f2-605e08072b4b" providerId="ADAL" clId="{D15E4287-4ACE-4B5C-86D9-CCFF4D06224E}" dt="2021-07-08T14:18:09.752" v="59" actId="1076"/>
          <ac:spMkLst>
            <pc:docMk/>
            <pc:sldMk cId="3332578244" sldId="5291"/>
            <ac:spMk id="21" creationId="{182A843F-3ABD-4B01-8378-79A6047AF8AE}"/>
          </ac:spMkLst>
        </pc:spChg>
        <pc:spChg chg="add mod">
          <ac:chgData name="Melissa A Bruno" userId="bceea050-3caf-4120-81f2-605e08072b4b" providerId="ADAL" clId="{D15E4287-4ACE-4B5C-86D9-CCFF4D06224E}" dt="2021-07-08T14:18:09.752" v="59" actId="1076"/>
          <ac:spMkLst>
            <pc:docMk/>
            <pc:sldMk cId="3332578244" sldId="5291"/>
            <ac:spMk id="22" creationId="{7EEABA49-F8DE-4F2F-9769-96018004D311}"/>
          </ac:spMkLst>
        </pc:spChg>
        <pc:spChg chg="add mod">
          <ac:chgData name="Melissa A Bruno" userId="bceea050-3caf-4120-81f2-605e08072b4b" providerId="ADAL" clId="{D15E4287-4ACE-4B5C-86D9-CCFF4D06224E}" dt="2021-07-08T14:18:09.752" v="59" actId="1076"/>
          <ac:spMkLst>
            <pc:docMk/>
            <pc:sldMk cId="3332578244" sldId="5291"/>
            <ac:spMk id="23" creationId="{6FC27C8F-ECEF-4CA0-9AD3-CDAC1112D83E}"/>
          </ac:spMkLst>
        </pc:spChg>
        <pc:spChg chg="add mod">
          <ac:chgData name="Melissa A Bruno" userId="bceea050-3caf-4120-81f2-605e08072b4b" providerId="ADAL" clId="{D15E4287-4ACE-4B5C-86D9-CCFF4D06224E}" dt="2021-07-08T14:18:09.752" v="59" actId="1076"/>
          <ac:spMkLst>
            <pc:docMk/>
            <pc:sldMk cId="3332578244" sldId="5291"/>
            <ac:spMk id="24" creationId="{DE0CD5F1-1074-45F8-A53D-9F4B715CC71E}"/>
          </ac:spMkLst>
        </pc:spChg>
        <pc:spChg chg="add mod">
          <ac:chgData name="Melissa A Bruno" userId="bceea050-3caf-4120-81f2-605e08072b4b" providerId="ADAL" clId="{D15E4287-4ACE-4B5C-86D9-CCFF4D06224E}" dt="2021-07-08T14:18:09.752" v="59" actId="1076"/>
          <ac:spMkLst>
            <pc:docMk/>
            <pc:sldMk cId="3332578244" sldId="5291"/>
            <ac:spMk id="25" creationId="{4C051CF5-1172-404F-9BBC-62FB1D82AE66}"/>
          </ac:spMkLst>
        </pc:spChg>
        <pc:spChg chg="add mod">
          <ac:chgData name="Melissa A Bruno" userId="bceea050-3caf-4120-81f2-605e08072b4b" providerId="ADAL" clId="{D15E4287-4ACE-4B5C-86D9-CCFF4D06224E}" dt="2021-07-08T14:18:09.752" v="59" actId="1076"/>
          <ac:spMkLst>
            <pc:docMk/>
            <pc:sldMk cId="3332578244" sldId="5291"/>
            <ac:spMk id="26" creationId="{3229DF82-CCFD-461C-B0E9-15AB917AB4A5}"/>
          </ac:spMkLst>
        </pc:spChg>
        <pc:spChg chg="add mod">
          <ac:chgData name="Melissa A Bruno" userId="bceea050-3caf-4120-81f2-605e08072b4b" providerId="ADAL" clId="{D15E4287-4ACE-4B5C-86D9-CCFF4D06224E}" dt="2021-07-08T14:18:09.752" v="59" actId="1076"/>
          <ac:spMkLst>
            <pc:docMk/>
            <pc:sldMk cId="3332578244" sldId="5291"/>
            <ac:spMk id="27" creationId="{1BD2FF54-F01F-4D0C-B66A-54827B9E75F7}"/>
          </ac:spMkLst>
        </pc:spChg>
        <pc:spChg chg="add mod">
          <ac:chgData name="Melissa A Bruno" userId="bceea050-3caf-4120-81f2-605e08072b4b" providerId="ADAL" clId="{D15E4287-4ACE-4B5C-86D9-CCFF4D06224E}" dt="2021-07-08T14:18:09.752" v="59" actId="1076"/>
          <ac:spMkLst>
            <pc:docMk/>
            <pc:sldMk cId="3332578244" sldId="5291"/>
            <ac:spMk id="28" creationId="{6E7346C2-21B1-4EFE-A199-E7D6EA58F833}"/>
          </ac:spMkLst>
        </pc:spChg>
        <pc:spChg chg="add mod">
          <ac:chgData name="Melissa A Bruno" userId="bceea050-3caf-4120-81f2-605e08072b4b" providerId="ADAL" clId="{D15E4287-4ACE-4B5C-86D9-CCFF4D06224E}" dt="2021-07-08T14:18:09.752" v="59" actId="1076"/>
          <ac:spMkLst>
            <pc:docMk/>
            <pc:sldMk cId="3332578244" sldId="5291"/>
            <ac:spMk id="29" creationId="{ECBC8E69-39DF-487E-9DB7-62A058B0F041}"/>
          </ac:spMkLst>
        </pc:spChg>
        <pc:spChg chg="add mod">
          <ac:chgData name="Melissa A Bruno" userId="bceea050-3caf-4120-81f2-605e08072b4b" providerId="ADAL" clId="{D15E4287-4ACE-4B5C-86D9-CCFF4D06224E}" dt="2021-07-08T14:18:09.752" v="59" actId="1076"/>
          <ac:spMkLst>
            <pc:docMk/>
            <pc:sldMk cId="3332578244" sldId="5291"/>
            <ac:spMk id="30" creationId="{47FEEBB5-DC59-4616-A5D8-6AC8A9EEF0A7}"/>
          </ac:spMkLst>
        </pc:spChg>
        <pc:spChg chg="add mod">
          <ac:chgData name="Melissa A Bruno" userId="bceea050-3caf-4120-81f2-605e08072b4b" providerId="ADAL" clId="{D15E4287-4ACE-4B5C-86D9-CCFF4D06224E}" dt="2021-07-08T14:18:09.752" v="59" actId="1076"/>
          <ac:spMkLst>
            <pc:docMk/>
            <pc:sldMk cId="3332578244" sldId="5291"/>
            <ac:spMk id="31" creationId="{B49E9061-519E-409B-9BB1-100360C7F4DD}"/>
          </ac:spMkLst>
        </pc:spChg>
        <pc:spChg chg="add mod">
          <ac:chgData name="Melissa A Bruno" userId="bceea050-3caf-4120-81f2-605e08072b4b" providerId="ADAL" clId="{D15E4287-4ACE-4B5C-86D9-CCFF4D06224E}" dt="2021-07-08T14:18:09.752" v="59" actId="1076"/>
          <ac:spMkLst>
            <pc:docMk/>
            <pc:sldMk cId="3332578244" sldId="5291"/>
            <ac:spMk id="32" creationId="{4C04E677-96D1-4D1C-A834-FBBB8290667E}"/>
          </ac:spMkLst>
        </pc:spChg>
        <pc:spChg chg="add mod">
          <ac:chgData name="Melissa A Bruno" userId="bceea050-3caf-4120-81f2-605e08072b4b" providerId="ADAL" clId="{D15E4287-4ACE-4B5C-86D9-CCFF4D06224E}" dt="2021-07-08T14:18:09.752" v="59" actId="1076"/>
          <ac:spMkLst>
            <pc:docMk/>
            <pc:sldMk cId="3332578244" sldId="5291"/>
            <ac:spMk id="33" creationId="{C3601738-8F1D-4DE1-A8B7-DE1362EB3AA4}"/>
          </ac:spMkLst>
        </pc:spChg>
        <pc:spChg chg="add mod">
          <ac:chgData name="Melissa A Bruno" userId="bceea050-3caf-4120-81f2-605e08072b4b" providerId="ADAL" clId="{D15E4287-4ACE-4B5C-86D9-CCFF4D06224E}" dt="2021-07-08T14:18:09.752" v="59" actId="1076"/>
          <ac:spMkLst>
            <pc:docMk/>
            <pc:sldMk cId="3332578244" sldId="5291"/>
            <ac:spMk id="34" creationId="{D4ED96FB-4FFF-4B7C-8298-F88461EF3CC6}"/>
          </ac:spMkLst>
        </pc:spChg>
        <pc:spChg chg="add mod ord">
          <ac:chgData name="Melissa A Bruno" userId="bceea050-3caf-4120-81f2-605e08072b4b" providerId="ADAL" clId="{D15E4287-4ACE-4B5C-86D9-CCFF4D06224E}" dt="2021-07-08T14:18:09.752" v="59" actId="1076"/>
          <ac:spMkLst>
            <pc:docMk/>
            <pc:sldMk cId="3332578244" sldId="5291"/>
            <ac:spMk id="35" creationId="{456CE0B8-9CF5-48CB-9A46-1FAE60C61017}"/>
          </ac:spMkLst>
        </pc:spChg>
        <pc:graphicFrameChg chg="add del mod">
          <ac:chgData name="Melissa A Bruno" userId="bceea050-3caf-4120-81f2-605e08072b4b" providerId="ADAL" clId="{D15E4287-4ACE-4B5C-86D9-CCFF4D06224E}" dt="2021-07-08T14:13:42.866" v="16"/>
          <ac:graphicFrameMkLst>
            <pc:docMk/>
            <pc:sldMk cId="3332578244" sldId="5291"/>
            <ac:graphicFrameMk id="4" creationId="{B16593BD-561A-4AD2-A962-52CEECF85AD5}"/>
          </ac:graphicFrameMkLst>
        </pc:graphicFrameChg>
        <pc:graphicFrameChg chg="add mod">
          <ac:chgData name="Melissa A Bruno" userId="bceea050-3caf-4120-81f2-605e08072b4b" providerId="ADAL" clId="{D15E4287-4ACE-4B5C-86D9-CCFF4D06224E}" dt="2021-07-08T14:18:09.752" v="59" actId="1076"/>
          <ac:graphicFrameMkLst>
            <pc:docMk/>
            <pc:sldMk cId="3332578244" sldId="5291"/>
            <ac:graphicFrameMk id="19" creationId="{F7E8E878-A078-47E8-98A4-722B30E91666}"/>
          </ac:graphicFrameMkLst>
        </pc:graphicFrameChg>
      </pc:sldChg>
    </pc:docChg>
  </pc:docChgLst>
  <pc:docChgLst>
    <pc:chgData name="Pooja Verma" userId="S::pverma@mitre.org::1892170a-e254-4f7c-bec9-efb6b221f527" providerId="AD" clId="Web-{2C096CBC-2FAC-4E93-A91B-92ED80669F29}"/>
    <pc:docChg chg="modSld">
      <pc:chgData name="Pooja Verma" userId="S::pverma@mitre.org::1892170a-e254-4f7c-bec9-efb6b221f527" providerId="AD" clId="Web-{2C096CBC-2FAC-4E93-A91B-92ED80669F29}" dt="2021-03-24T15:25:24.419" v="44" actId="1076"/>
      <pc:docMkLst>
        <pc:docMk/>
      </pc:docMkLst>
      <pc:sldChg chg="addSp modSp">
        <pc:chgData name="Pooja Verma" userId="S::pverma@mitre.org::1892170a-e254-4f7c-bec9-efb6b221f527" providerId="AD" clId="Web-{2C096CBC-2FAC-4E93-A91B-92ED80669F29}" dt="2021-03-24T15:23:48.885" v="27" actId="1076"/>
        <pc:sldMkLst>
          <pc:docMk/>
          <pc:sldMk cId="698794236" sldId="269"/>
        </pc:sldMkLst>
        <pc:picChg chg="add mod">
          <ac:chgData name="Pooja Verma" userId="S::pverma@mitre.org::1892170a-e254-4f7c-bec9-efb6b221f527" providerId="AD" clId="Web-{2C096CBC-2FAC-4E93-A91B-92ED80669F29}" dt="2021-03-24T15:23:48.885" v="27" actId="1076"/>
          <ac:picMkLst>
            <pc:docMk/>
            <pc:sldMk cId="698794236" sldId="269"/>
            <ac:picMk id="7" creationId="{08E80947-8386-457B-A2AC-D83FADD52CA6}"/>
          </ac:picMkLst>
        </pc:picChg>
      </pc:sldChg>
      <pc:sldChg chg="addSp modSp">
        <pc:chgData name="Pooja Verma" userId="S::pverma@mitre.org::1892170a-e254-4f7c-bec9-efb6b221f527" providerId="AD" clId="Web-{2C096CBC-2FAC-4E93-A91B-92ED80669F29}" dt="2021-03-24T15:23:33.869" v="23" actId="1076"/>
        <pc:sldMkLst>
          <pc:docMk/>
          <pc:sldMk cId="156006551" sldId="5148"/>
        </pc:sldMkLst>
        <pc:picChg chg="add mod">
          <ac:chgData name="Pooja Verma" userId="S::pverma@mitre.org::1892170a-e254-4f7c-bec9-efb6b221f527" providerId="AD" clId="Web-{2C096CBC-2FAC-4E93-A91B-92ED80669F29}" dt="2021-03-24T15:23:33.869" v="23" actId="1076"/>
          <ac:picMkLst>
            <pc:docMk/>
            <pc:sldMk cId="156006551" sldId="5148"/>
            <ac:picMk id="14" creationId="{760C9CBF-4C1A-48EA-A4E7-C334D0939282}"/>
          </ac:picMkLst>
        </pc:picChg>
      </pc:sldChg>
      <pc:sldChg chg="addSp delSp modSp">
        <pc:chgData name="Pooja Verma" userId="S::pverma@mitre.org::1892170a-e254-4f7c-bec9-efb6b221f527" providerId="AD" clId="Web-{2C096CBC-2FAC-4E93-A91B-92ED80669F29}" dt="2021-03-24T15:22:09.383" v="6" actId="14100"/>
        <pc:sldMkLst>
          <pc:docMk/>
          <pc:sldMk cId="1579228422" sldId="5156"/>
        </pc:sldMkLst>
        <pc:picChg chg="add mod">
          <ac:chgData name="Pooja Verma" userId="S::pverma@mitre.org::1892170a-e254-4f7c-bec9-efb6b221f527" providerId="AD" clId="Web-{2C096CBC-2FAC-4E93-A91B-92ED80669F29}" dt="2021-03-24T15:22:09.383" v="6" actId="14100"/>
          <ac:picMkLst>
            <pc:docMk/>
            <pc:sldMk cId="1579228422" sldId="5156"/>
            <ac:picMk id="4" creationId="{62832D29-8C61-4868-9F10-26822ECBC47F}"/>
          </ac:picMkLst>
        </pc:picChg>
        <pc:picChg chg="del">
          <ac:chgData name="Pooja Verma" userId="S::pverma@mitre.org::1892170a-e254-4f7c-bec9-efb6b221f527" providerId="AD" clId="Web-{2C096CBC-2FAC-4E93-A91B-92ED80669F29}" dt="2021-03-24T15:21:49.961" v="0"/>
          <ac:picMkLst>
            <pc:docMk/>
            <pc:sldMk cId="1579228422" sldId="5156"/>
            <ac:picMk id="6" creationId="{5EEEE338-C67E-417F-9019-73C615EAF1A2}"/>
          </ac:picMkLst>
        </pc:picChg>
      </pc:sldChg>
      <pc:sldChg chg="addSp modSp">
        <pc:chgData name="Pooja Verma" userId="S::pverma@mitre.org::1892170a-e254-4f7c-bec9-efb6b221f527" providerId="AD" clId="Web-{2C096CBC-2FAC-4E93-A91B-92ED80669F29}" dt="2021-03-24T15:23:16.525" v="19" actId="1076"/>
        <pc:sldMkLst>
          <pc:docMk/>
          <pc:sldMk cId="3567044194" sldId="5182"/>
        </pc:sldMkLst>
        <pc:picChg chg="add mod">
          <ac:chgData name="Pooja Verma" userId="S::pverma@mitre.org::1892170a-e254-4f7c-bec9-efb6b221f527" providerId="AD" clId="Web-{2C096CBC-2FAC-4E93-A91B-92ED80669F29}" dt="2021-03-24T15:23:16.525" v="19" actId="1076"/>
          <ac:picMkLst>
            <pc:docMk/>
            <pc:sldMk cId="3567044194" sldId="5182"/>
            <ac:picMk id="2" creationId="{611376AD-D427-4343-AFE8-0184DCEA6ED6}"/>
          </ac:picMkLst>
        </pc:picChg>
      </pc:sldChg>
      <pc:sldChg chg="addSp modSp">
        <pc:chgData name="Pooja Verma" userId="S::pverma@mitre.org::1892170a-e254-4f7c-bec9-efb6b221f527" providerId="AD" clId="Web-{2C096CBC-2FAC-4E93-A91B-92ED80669F29}" dt="2021-03-24T15:22:42.118" v="12" actId="1076"/>
        <pc:sldMkLst>
          <pc:docMk/>
          <pc:sldMk cId="1049750220" sldId="5192"/>
        </pc:sldMkLst>
        <pc:picChg chg="add mod">
          <ac:chgData name="Pooja Verma" userId="S::pverma@mitre.org::1892170a-e254-4f7c-bec9-efb6b221f527" providerId="AD" clId="Web-{2C096CBC-2FAC-4E93-A91B-92ED80669F29}" dt="2021-03-24T15:22:42.118" v="12" actId="1076"/>
          <ac:picMkLst>
            <pc:docMk/>
            <pc:sldMk cId="1049750220" sldId="5192"/>
            <ac:picMk id="3" creationId="{33A6EEEB-38EF-430A-AC8A-F2FCC80DC9C1}"/>
          </ac:picMkLst>
        </pc:picChg>
      </pc:sldChg>
      <pc:sldChg chg="addSp modSp">
        <pc:chgData name="Pooja Verma" userId="S::pverma@mitre.org::1892170a-e254-4f7c-bec9-efb6b221f527" providerId="AD" clId="Web-{2C096CBC-2FAC-4E93-A91B-92ED80669F29}" dt="2021-03-24T15:23:24.791" v="21" actId="1076"/>
        <pc:sldMkLst>
          <pc:docMk/>
          <pc:sldMk cId="4028674105" sldId="5193"/>
        </pc:sldMkLst>
        <pc:picChg chg="add mod">
          <ac:chgData name="Pooja Verma" userId="S::pverma@mitre.org::1892170a-e254-4f7c-bec9-efb6b221f527" providerId="AD" clId="Web-{2C096CBC-2FAC-4E93-A91B-92ED80669F29}" dt="2021-03-24T15:23:24.791" v="21" actId="1076"/>
          <ac:picMkLst>
            <pc:docMk/>
            <pc:sldMk cId="4028674105" sldId="5193"/>
            <ac:picMk id="6" creationId="{9A942186-8A29-496E-92CA-9E828C794219}"/>
          </ac:picMkLst>
        </pc:picChg>
      </pc:sldChg>
      <pc:sldChg chg="addSp delSp modSp">
        <pc:chgData name="Pooja Verma" userId="S::pverma@mitre.org::1892170a-e254-4f7c-bec9-efb6b221f527" providerId="AD" clId="Web-{2C096CBC-2FAC-4E93-A91B-92ED80669F29}" dt="2021-03-24T15:23:04.212" v="17"/>
        <pc:sldMkLst>
          <pc:docMk/>
          <pc:sldMk cId="389953873" sldId="5205"/>
        </pc:sldMkLst>
        <pc:picChg chg="add del mod">
          <ac:chgData name="Pooja Verma" userId="S::pverma@mitre.org::1892170a-e254-4f7c-bec9-efb6b221f527" providerId="AD" clId="Web-{2C096CBC-2FAC-4E93-A91B-92ED80669F29}" dt="2021-03-24T15:23:04.212" v="17"/>
          <ac:picMkLst>
            <pc:docMk/>
            <pc:sldMk cId="389953873" sldId="5205"/>
            <ac:picMk id="2" creationId="{2E9A64B1-0965-444D-8EDD-2D933BD17F1C}"/>
          </ac:picMkLst>
        </pc:picChg>
        <pc:picChg chg="add mod">
          <ac:chgData name="Pooja Verma" userId="S::pverma@mitre.org::1892170a-e254-4f7c-bec9-efb6b221f527" providerId="AD" clId="Web-{2C096CBC-2FAC-4E93-A91B-92ED80669F29}" dt="2021-03-24T15:23:00.869" v="16" actId="1076"/>
          <ac:picMkLst>
            <pc:docMk/>
            <pc:sldMk cId="389953873" sldId="5205"/>
            <ac:picMk id="4" creationId="{F2C22CDE-60B4-4A31-8F63-C00A44F2E984}"/>
          </ac:picMkLst>
        </pc:picChg>
      </pc:sldChg>
      <pc:sldChg chg="addSp modSp">
        <pc:chgData name="Pooja Verma" userId="S::pverma@mitre.org::1892170a-e254-4f7c-bec9-efb6b221f527" providerId="AD" clId="Web-{2C096CBC-2FAC-4E93-A91B-92ED80669F29}" dt="2021-03-24T15:22:31.477" v="10" actId="1076"/>
        <pc:sldMkLst>
          <pc:docMk/>
          <pc:sldMk cId="4226002744" sldId="5206"/>
        </pc:sldMkLst>
        <pc:picChg chg="add mod">
          <ac:chgData name="Pooja Verma" userId="S::pverma@mitre.org::1892170a-e254-4f7c-bec9-efb6b221f527" providerId="AD" clId="Web-{2C096CBC-2FAC-4E93-A91B-92ED80669F29}" dt="2021-03-24T15:22:31.477" v="10" actId="1076"/>
          <ac:picMkLst>
            <pc:docMk/>
            <pc:sldMk cId="4226002744" sldId="5206"/>
            <ac:picMk id="4" creationId="{39B1B4F1-066C-4696-815A-8B83081C0851}"/>
          </ac:picMkLst>
        </pc:picChg>
      </pc:sldChg>
      <pc:sldChg chg="addSp modSp">
        <pc:chgData name="Pooja Verma" userId="S::pverma@mitre.org::1892170a-e254-4f7c-bec9-efb6b221f527" providerId="AD" clId="Web-{2C096CBC-2FAC-4E93-A91B-92ED80669F29}" dt="2021-03-24T15:23:41.166" v="25" actId="1076"/>
        <pc:sldMkLst>
          <pc:docMk/>
          <pc:sldMk cId="3444060222" sldId="5207"/>
        </pc:sldMkLst>
        <pc:picChg chg="add mod">
          <ac:chgData name="Pooja Verma" userId="S::pverma@mitre.org::1892170a-e254-4f7c-bec9-efb6b221f527" providerId="AD" clId="Web-{2C096CBC-2FAC-4E93-A91B-92ED80669F29}" dt="2021-03-24T15:23:41.166" v="25" actId="1076"/>
          <ac:picMkLst>
            <pc:docMk/>
            <pc:sldMk cId="3444060222" sldId="5207"/>
            <ac:picMk id="2" creationId="{372A2B4B-B4CD-40B4-8B2D-647D9ACE7307}"/>
          </ac:picMkLst>
        </pc:picChg>
      </pc:sldChg>
      <pc:sldChg chg="addSp modSp">
        <pc:chgData name="Pooja Verma" userId="S::pverma@mitre.org::1892170a-e254-4f7c-bec9-efb6b221f527" providerId="AD" clId="Web-{2C096CBC-2FAC-4E93-A91B-92ED80669F29}" dt="2021-03-24T15:24:11.089" v="31" actId="14100"/>
        <pc:sldMkLst>
          <pc:docMk/>
          <pc:sldMk cId="2641392807" sldId="5214"/>
        </pc:sldMkLst>
        <pc:spChg chg="ord">
          <ac:chgData name="Pooja Verma" userId="S::pverma@mitre.org::1892170a-e254-4f7c-bec9-efb6b221f527" providerId="AD" clId="Web-{2C096CBC-2FAC-4E93-A91B-92ED80669F29}" dt="2021-03-24T15:24:05.667" v="30"/>
          <ac:spMkLst>
            <pc:docMk/>
            <pc:sldMk cId="2641392807" sldId="5214"/>
            <ac:spMk id="26" creationId="{70E8B70F-99B0-41D0-B60B-465F99A04536}"/>
          </ac:spMkLst>
        </pc:spChg>
        <pc:picChg chg="add mod">
          <ac:chgData name="Pooja Verma" userId="S::pverma@mitre.org::1892170a-e254-4f7c-bec9-efb6b221f527" providerId="AD" clId="Web-{2C096CBC-2FAC-4E93-A91B-92ED80669F29}" dt="2021-03-24T15:24:11.089" v="31" actId="14100"/>
          <ac:picMkLst>
            <pc:docMk/>
            <pc:sldMk cId="2641392807" sldId="5214"/>
            <ac:picMk id="2" creationId="{6F479999-88A9-4177-BCD3-EA60183E37B9}"/>
          </ac:picMkLst>
        </pc:picChg>
      </pc:sldChg>
      <pc:sldChg chg="addSp modSp">
        <pc:chgData name="Pooja Verma" userId="S::pverma@mitre.org::1892170a-e254-4f7c-bec9-efb6b221f527" providerId="AD" clId="Web-{2C096CBC-2FAC-4E93-A91B-92ED80669F29}" dt="2021-03-24T15:25:05.231" v="39" actId="1076"/>
        <pc:sldMkLst>
          <pc:docMk/>
          <pc:sldMk cId="3449500814" sldId="5217"/>
        </pc:sldMkLst>
        <pc:spChg chg="ord">
          <ac:chgData name="Pooja Verma" userId="S::pverma@mitre.org::1892170a-e254-4f7c-bec9-efb6b221f527" providerId="AD" clId="Web-{2C096CBC-2FAC-4E93-A91B-92ED80669F29}" dt="2021-03-24T15:24:21.386" v="34"/>
          <ac:spMkLst>
            <pc:docMk/>
            <pc:sldMk cId="3449500814" sldId="5217"/>
            <ac:spMk id="26" creationId="{70E8B70F-99B0-41D0-B60B-465F99A04536}"/>
          </ac:spMkLst>
        </pc:spChg>
        <pc:picChg chg="add mod">
          <ac:chgData name="Pooja Verma" userId="S::pverma@mitre.org::1892170a-e254-4f7c-bec9-efb6b221f527" providerId="AD" clId="Web-{2C096CBC-2FAC-4E93-A91B-92ED80669F29}" dt="2021-03-24T15:25:05.231" v="39" actId="1076"/>
          <ac:picMkLst>
            <pc:docMk/>
            <pc:sldMk cId="3449500814" sldId="5217"/>
            <ac:picMk id="2" creationId="{C3BEDDAC-35D0-4FC7-AACE-62CF3EBB62CD}"/>
          </ac:picMkLst>
        </pc:picChg>
        <pc:picChg chg="mod">
          <ac:chgData name="Pooja Verma" userId="S::pverma@mitre.org::1892170a-e254-4f7c-bec9-efb6b221f527" providerId="AD" clId="Web-{2C096CBC-2FAC-4E93-A91B-92ED80669F29}" dt="2021-03-24T15:25:02.027" v="38" actId="14100"/>
          <ac:picMkLst>
            <pc:docMk/>
            <pc:sldMk cId="3449500814" sldId="5217"/>
            <ac:picMk id="12" creationId="{DD9E1A9B-E55F-43BD-B051-8B17F0AEEA47}"/>
          </ac:picMkLst>
        </pc:picChg>
      </pc:sldChg>
      <pc:sldChg chg="addSp modSp">
        <pc:chgData name="Pooja Verma" userId="S::pverma@mitre.org::1892170a-e254-4f7c-bec9-efb6b221f527" providerId="AD" clId="Web-{2C096CBC-2FAC-4E93-A91B-92ED80669F29}" dt="2021-03-24T15:25:24.419" v="44" actId="1076"/>
        <pc:sldMkLst>
          <pc:docMk/>
          <pc:sldMk cId="2741814587" sldId="5219"/>
        </pc:sldMkLst>
        <pc:picChg chg="mod">
          <ac:chgData name="Pooja Verma" userId="S::pverma@mitre.org::1892170a-e254-4f7c-bec9-efb6b221f527" providerId="AD" clId="Web-{2C096CBC-2FAC-4E93-A91B-92ED80669F29}" dt="2021-03-24T15:25:16.418" v="42" actId="1076"/>
          <ac:picMkLst>
            <pc:docMk/>
            <pc:sldMk cId="2741814587" sldId="5219"/>
            <ac:picMk id="2" creationId="{414CC1B9-04E8-47F4-9990-0B9EE133A383}"/>
          </ac:picMkLst>
        </pc:picChg>
        <pc:picChg chg="add mod">
          <ac:chgData name="Pooja Verma" userId="S::pverma@mitre.org::1892170a-e254-4f7c-bec9-efb6b221f527" providerId="AD" clId="Web-{2C096CBC-2FAC-4E93-A91B-92ED80669F29}" dt="2021-03-24T15:25:11.309" v="40"/>
          <ac:picMkLst>
            <pc:docMk/>
            <pc:sldMk cId="2741814587" sldId="5219"/>
            <ac:picMk id="3" creationId="{4D778985-17B5-4971-9DCF-DD1C70A03946}"/>
          </ac:picMkLst>
        </pc:picChg>
        <pc:picChg chg="add mod">
          <ac:chgData name="Pooja Verma" userId="S::pverma@mitre.org::1892170a-e254-4f7c-bec9-efb6b221f527" providerId="AD" clId="Web-{2C096CBC-2FAC-4E93-A91B-92ED80669F29}" dt="2021-03-24T15:25:24.419" v="44" actId="1076"/>
          <ac:picMkLst>
            <pc:docMk/>
            <pc:sldMk cId="2741814587" sldId="5219"/>
            <ac:picMk id="4" creationId="{2B42BA60-3130-43D6-BE97-81C7675807B9}"/>
          </ac:picMkLst>
        </pc:picChg>
      </pc:sldChg>
      <pc:sldChg chg="addSp modSp">
        <pc:chgData name="Pooja Verma" userId="S::pverma@mitre.org::1892170a-e254-4f7c-bec9-efb6b221f527" providerId="AD" clId="Web-{2C096CBC-2FAC-4E93-A91B-92ED80669F29}" dt="2021-03-24T15:22:18.039" v="8" actId="1076"/>
        <pc:sldMkLst>
          <pc:docMk/>
          <pc:sldMk cId="3600743522" sldId="5220"/>
        </pc:sldMkLst>
        <pc:picChg chg="add mod">
          <ac:chgData name="Pooja Verma" userId="S::pverma@mitre.org::1892170a-e254-4f7c-bec9-efb6b221f527" providerId="AD" clId="Web-{2C096CBC-2FAC-4E93-A91B-92ED80669F29}" dt="2021-03-24T15:22:18.039" v="8" actId="1076"/>
          <ac:picMkLst>
            <pc:docMk/>
            <pc:sldMk cId="3600743522" sldId="5220"/>
            <ac:picMk id="4" creationId="{9E2C2D66-109E-4154-AB4C-8E35C248C76F}"/>
          </ac:picMkLst>
        </pc:picChg>
      </pc:sldChg>
    </pc:docChg>
  </pc:docChgLst>
  <pc:docChgLst>
    <pc:chgData name="Pooja Verma" userId="S::pverma@mitre.org::1892170a-e254-4f7c-bec9-efb6b221f527" providerId="AD" clId="Web-{DC5A61B1-6064-4E13-8134-EA87F4B015B6}"/>
    <pc:docChg chg="modSld">
      <pc:chgData name="Pooja Verma" userId="S::pverma@mitre.org::1892170a-e254-4f7c-bec9-efb6b221f527" providerId="AD" clId="Web-{DC5A61B1-6064-4E13-8134-EA87F4B015B6}" dt="2021-03-24T15:15:47.838" v="8" actId="1076"/>
      <pc:docMkLst>
        <pc:docMk/>
      </pc:docMkLst>
      <pc:sldChg chg="modSp">
        <pc:chgData name="Pooja Verma" userId="S::pverma@mitre.org::1892170a-e254-4f7c-bec9-efb6b221f527" providerId="AD" clId="Web-{DC5A61B1-6064-4E13-8134-EA87F4B015B6}" dt="2021-03-24T15:15:47.838" v="8" actId="1076"/>
        <pc:sldMkLst>
          <pc:docMk/>
          <pc:sldMk cId="3600743522" sldId="5220"/>
        </pc:sldMkLst>
        <pc:picChg chg="mod ord">
          <ac:chgData name="Pooja Verma" userId="S::pverma@mitre.org::1892170a-e254-4f7c-bec9-efb6b221f527" providerId="AD" clId="Web-{DC5A61B1-6064-4E13-8134-EA87F4B015B6}" dt="2021-03-24T15:15:47.838" v="8" actId="1076"/>
          <ac:picMkLst>
            <pc:docMk/>
            <pc:sldMk cId="3600743522" sldId="5220"/>
            <ac:picMk id="6" creationId="{17DA9F43-83A6-4664-B59F-3B3FB203D5F8}"/>
          </ac:picMkLst>
        </pc:picChg>
        <pc:picChg chg="mod">
          <ac:chgData name="Pooja Verma" userId="S::pverma@mitre.org::1892170a-e254-4f7c-bec9-efb6b221f527" providerId="AD" clId="Web-{DC5A61B1-6064-4E13-8134-EA87F4B015B6}" dt="2021-03-24T15:15:34.197" v="4" actId="1076"/>
          <ac:picMkLst>
            <pc:docMk/>
            <pc:sldMk cId="3600743522" sldId="5220"/>
            <ac:picMk id="9" creationId="{BD5355B6-BC77-4B26-8DCA-D7EEFE117EDE}"/>
          </ac:picMkLst>
        </pc:picChg>
        <pc:picChg chg="mod">
          <ac:chgData name="Pooja Verma" userId="S::pverma@mitre.org::1892170a-e254-4f7c-bec9-efb6b221f527" providerId="AD" clId="Web-{DC5A61B1-6064-4E13-8134-EA87F4B015B6}" dt="2021-03-24T15:15:37.978" v="5" actId="1076"/>
          <ac:picMkLst>
            <pc:docMk/>
            <pc:sldMk cId="3600743522" sldId="5220"/>
            <ac:picMk id="10" creationId="{873506B8-90CB-4F11-8961-A911B1DCAEC5}"/>
          </ac:picMkLst>
        </pc:picChg>
      </pc:sldChg>
    </pc:docChg>
  </pc:docChgLst>
  <pc:docChgLst>
    <pc:chgData name="Melissa A Bruno" userId="bceea050-3caf-4120-81f2-605e08072b4b" providerId="ADAL" clId="{5A226F0A-EE08-4E93-B2DC-5EAB724885D5}"/>
    <pc:docChg chg="undo redo custSel addSld delSld modSld sldOrd delMainMaster addSection modSection">
      <pc:chgData name="Melissa A Bruno" userId="bceea050-3caf-4120-81f2-605e08072b4b" providerId="ADAL" clId="{5A226F0A-EE08-4E93-B2DC-5EAB724885D5}" dt="2021-11-08T13:25:15.286" v="5716"/>
      <pc:docMkLst>
        <pc:docMk/>
      </pc:docMkLst>
      <pc:sldChg chg="del">
        <pc:chgData name="Melissa A Bruno" userId="bceea050-3caf-4120-81f2-605e08072b4b" providerId="ADAL" clId="{5A226F0A-EE08-4E93-B2DC-5EAB724885D5}" dt="2021-09-09T20:35:54.102" v="4249" actId="47"/>
        <pc:sldMkLst>
          <pc:docMk/>
          <pc:sldMk cId="2045643646" sldId="262"/>
        </pc:sldMkLst>
      </pc:sldChg>
      <pc:sldChg chg="modSp del mod ord addCm modCm">
        <pc:chgData name="Melissa A Bruno" userId="bceea050-3caf-4120-81f2-605e08072b4b" providerId="ADAL" clId="{5A226F0A-EE08-4E93-B2DC-5EAB724885D5}" dt="2021-09-10T12:50:01.852" v="5493" actId="47"/>
        <pc:sldMkLst>
          <pc:docMk/>
          <pc:sldMk cId="308947702" sldId="5143"/>
        </pc:sldMkLst>
        <pc:spChg chg="mod">
          <ac:chgData name="Melissa A Bruno" userId="bceea050-3caf-4120-81f2-605e08072b4b" providerId="ADAL" clId="{5A226F0A-EE08-4E93-B2DC-5EAB724885D5}" dt="2021-09-09T19:59:03.876" v="3952" actId="20577"/>
          <ac:spMkLst>
            <pc:docMk/>
            <pc:sldMk cId="308947702" sldId="5143"/>
            <ac:spMk id="10" creationId="{437C65FF-5259-438C-8FF8-A463E39128E5}"/>
          </ac:spMkLst>
        </pc:spChg>
      </pc:sldChg>
      <pc:sldChg chg="del">
        <pc:chgData name="Melissa A Bruno" userId="bceea050-3caf-4120-81f2-605e08072b4b" providerId="ADAL" clId="{5A226F0A-EE08-4E93-B2DC-5EAB724885D5}" dt="2021-09-09T20:35:36.795" v="4245" actId="47"/>
        <pc:sldMkLst>
          <pc:docMk/>
          <pc:sldMk cId="3456110715" sldId="5146"/>
        </pc:sldMkLst>
      </pc:sldChg>
      <pc:sldChg chg="addSp delSp modSp mod ord addCm modCm">
        <pc:chgData name="Melissa A Bruno" userId="bceea050-3caf-4120-81f2-605e08072b4b" providerId="ADAL" clId="{5A226F0A-EE08-4E93-B2DC-5EAB724885D5}" dt="2021-09-09T21:04:56.454" v="4669" actId="5793"/>
        <pc:sldMkLst>
          <pc:docMk/>
          <pc:sldMk cId="156006551" sldId="5148"/>
        </pc:sldMkLst>
        <pc:spChg chg="mod">
          <ac:chgData name="Melissa A Bruno" userId="bceea050-3caf-4120-81f2-605e08072b4b" providerId="ADAL" clId="{5A226F0A-EE08-4E93-B2DC-5EAB724885D5}" dt="2021-09-09T20:55:25.409" v="4627" actId="27636"/>
          <ac:spMkLst>
            <pc:docMk/>
            <pc:sldMk cId="156006551" sldId="5148"/>
            <ac:spMk id="4" creationId="{E09D86D1-0CDD-4C2C-8642-1069D0B9A2BC}"/>
          </ac:spMkLst>
        </pc:spChg>
        <pc:spChg chg="add mod">
          <ac:chgData name="Melissa A Bruno" userId="bceea050-3caf-4120-81f2-605e08072b4b" providerId="ADAL" clId="{5A226F0A-EE08-4E93-B2DC-5EAB724885D5}" dt="2021-09-09T20:41:58.706" v="4354" actId="20577"/>
          <ac:spMkLst>
            <pc:docMk/>
            <pc:sldMk cId="156006551" sldId="5148"/>
            <ac:spMk id="10" creationId="{F4EAB7DA-78E4-412B-B412-08E9788E9953}"/>
          </ac:spMkLst>
        </pc:spChg>
        <pc:spChg chg="add mod">
          <ac:chgData name="Melissa A Bruno" userId="bceea050-3caf-4120-81f2-605e08072b4b" providerId="ADAL" clId="{5A226F0A-EE08-4E93-B2DC-5EAB724885D5}" dt="2021-09-09T21:04:56.454" v="4669" actId="5793"/>
          <ac:spMkLst>
            <pc:docMk/>
            <pc:sldMk cId="156006551" sldId="5148"/>
            <ac:spMk id="15" creationId="{F51B58E6-CC09-42A7-A017-B14829C9C546}"/>
          </ac:spMkLst>
        </pc:spChg>
        <pc:spChg chg="add del mod">
          <ac:chgData name="Melissa A Bruno" userId="bceea050-3caf-4120-81f2-605e08072b4b" providerId="ADAL" clId="{5A226F0A-EE08-4E93-B2DC-5EAB724885D5}" dt="2021-09-09T20:41:14.718" v="4317" actId="478"/>
          <ac:spMkLst>
            <pc:docMk/>
            <pc:sldMk cId="156006551" sldId="5148"/>
            <ac:spMk id="23" creationId="{DC6B5912-CFCF-445A-AD30-10DFA569514B}"/>
          </ac:spMkLst>
        </pc:spChg>
        <pc:graphicFrameChg chg="del">
          <ac:chgData name="Melissa A Bruno" userId="bceea050-3caf-4120-81f2-605e08072b4b" providerId="ADAL" clId="{5A226F0A-EE08-4E93-B2DC-5EAB724885D5}" dt="2021-09-09T19:56:30.662" v="3772" actId="478"/>
          <ac:graphicFrameMkLst>
            <pc:docMk/>
            <pc:sldMk cId="156006551" sldId="5148"/>
            <ac:graphicFrameMk id="26" creationId="{906C4B9F-7482-4D08-BA25-3C716C3909C8}"/>
          </ac:graphicFrameMkLst>
        </pc:graphicFrameChg>
        <pc:picChg chg="add mod">
          <ac:chgData name="Melissa A Bruno" userId="bceea050-3caf-4120-81f2-605e08072b4b" providerId="ADAL" clId="{5A226F0A-EE08-4E93-B2DC-5EAB724885D5}" dt="2021-09-09T20:41:23.501" v="4319" actId="1076"/>
          <ac:picMkLst>
            <pc:docMk/>
            <pc:sldMk cId="156006551" sldId="5148"/>
            <ac:picMk id="11" creationId="{8BE37EF7-548B-43EB-A29D-A8D10F3BBCED}"/>
          </ac:picMkLst>
        </pc:picChg>
        <pc:picChg chg="add mod">
          <ac:chgData name="Melissa A Bruno" userId="bceea050-3caf-4120-81f2-605e08072b4b" providerId="ADAL" clId="{5A226F0A-EE08-4E93-B2DC-5EAB724885D5}" dt="2021-09-09T20:41:23.501" v="4319" actId="1076"/>
          <ac:picMkLst>
            <pc:docMk/>
            <pc:sldMk cId="156006551" sldId="5148"/>
            <ac:picMk id="12" creationId="{0F83BAE7-5F2F-4802-A26F-9042D67260F3}"/>
          </ac:picMkLst>
        </pc:picChg>
        <pc:picChg chg="add mod">
          <ac:chgData name="Melissa A Bruno" userId="bceea050-3caf-4120-81f2-605e08072b4b" providerId="ADAL" clId="{5A226F0A-EE08-4E93-B2DC-5EAB724885D5}" dt="2021-09-09T20:41:23.501" v="4319" actId="1076"/>
          <ac:picMkLst>
            <pc:docMk/>
            <pc:sldMk cId="156006551" sldId="5148"/>
            <ac:picMk id="13" creationId="{630A760E-57C4-444D-970D-CA88A8CD8455}"/>
          </ac:picMkLst>
        </pc:picChg>
        <pc:picChg chg="add mod">
          <ac:chgData name="Melissa A Bruno" userId="bceea050-3caf-4120-81f2-605e08072b4b" providerId="ADAL" clId="{5A226F0A-EE08-4E93-B2DC-5EAB724885D5}" dt="2021-09-09T20:41:23.501" v="4319" actId="1076"/>
          <ac:picMkLst>
            <pc:docMk/>
            <pc:sldMk cId="156006551" sldId="5148"/>
            <ac:picMk id="14" creationId="{C89EB2C8-C9B3-4828-A13F-771ED69A9F85}"/>
          </ac:picMkLst>
        </pc:picChg>
        <pc:picChg chg="add mod">
          <ac:chgData name="Melissa A Bruno" userId="bceea050-3caf-4120-81f2-605e08072b4b" providerId="ADAL" clId="{5A226F0A-EE08-4E93-B2DC-5EAB724885D5}" dt="2021-09-09T20:41:23.501" v="4319" actId="1076"/>
          <ac:picMkLst>
            <pc:docMk/>
            <pc:sldMk cId="156006551" sldId="5148"/>
            <ac:picMk id="16" creationId="{585FE489-7F83-4E86-8A56-287389B0B583}"/>
          </ac:picMkLst>
        </pc:picChg>
        <pc:picChg chg="add mod">
          <ac:chgData name="Melissa A Bruno" userId="bceea050-3caf-4120-81f2-605e08072b4b" providerId="ADAL" clId="{5A226F0A-EE08-4E93-B2DC-5EAB724885D5}" dt="2021-09-09T20:41:23.501" v="4319" actId="1076"/>
          <ac:picMkLst>
            <pc:docMk/>
            <pc:sldMk cId="156006551" sldId="5148"/>
            <ac:picMk id="17" creationId="{EA0BD5CC-DCEC-47F3-98E9-EBAF2C4D5FF3}"/>
          </ac:picMkLst>
        </pc:picChg>
        <pc:picChg chg="del">
          <ac:chgData name="Melissa A Bruno" userId="bceea050-3caf-4120-81f2-605e08072b4b" providerId="ADAL" clId="{5A226F0A-EE08-4E93-B2DC-5EAB724885D5}" dt="2021-09-09T19:56:26.467" v="3769" actId="478"/>
          <ac:picMkLst>
            <pc:docMk/>
            <pc:sldMk cId="156006551" sldId="5148"/>
            <ac:picMk id="1028" creationId="{DAF04526-F1A9-4B6C-AC02-9CCF4EFC30FD}"/>
          </ac:picMkLst>
        </pc:picChg>
        <pc:picChg chg="del">
          <ac:chgData name="Melissa A Bruno" userId="bceea050-3caf-4120-81f2-605e08072b4b" providerId="ADAL" clId="{5A226F0A-EE08-4E93-B2DC-5EAB724885D5}" dt="2021-09-09T19:56:26.852" v="3770" actId="478"/>
          <ac:picMkLst>
            <pc:docMk/>
            <pc:sldMk cId="156006551" sldId="5148"/>
            <ac:picMk id="1030" creationId="{D84DA18C-D43C-4B8A-83A4-2C02765CE07C}"/>
          </ac:picMkLst>
        </pc:picChg>
        <pc:picChg chg="del">
          <ac:chgData name="Melissa A Bruno" userId="bceea050-3caf-4120-81f2-605e08072b4b" providerId="ADAL" clId="{5A226F0A-EE08-4E93-B2DC-5EAB724885D5}" dt="2021-09-09T19:56:27.255" v="3771" actId="478"/>
          <ac:picMkLst>
            <pc:docMk/>
            <pc:sldMk cId="156006551" sldId="5148"/>
            <ac:picMk id="1038" creationId="{57D34621-9F83-4298-A5D1-93A12DEEA5AE}"/>
          </ac:picMkLst>
        </pc:picChg>
      </pc:sldChg>
      <pc:sldChg chg="ord modNotesTx">
        <pc:chgData name="Melissa A Bruno" userId="bceea050-3caf-4120-81f2-605e08072b4b" providerId="ADAL" clId="{5A226F0A-EE08-4E93-B2DC-5EAB724885D5}" dt="2021-09-13T16:51:23.719" v="5503" actId="20577"/>
        <pc:sldMkLst>
          <pc:docMk/>
          <pc:sldMk cId="360249575" sldId="5160"/>
        </pc:sldMkLst>
      </pc:sldChg>
      <pc:sldChg chg="addSp delSp modSp mod ord addCm delCm">
        <pc:chgData name="Melissa A Bruno" userId="bceea050-3caf-4120-81f2-605e08072b4b" providerId="ADAL" clId="{5A226F0A-EE08-4E93-B2DC-5EAB724885D5}" dt="2021-11-02T19:09:56.133" v="5714"/>
        <pc:sldMkLst>
          <pc:docMk/>
          <pc:sldMk cId="3935484477" sldId="5181"/>
        </pc:sldMkLst>
        <pc:spChg chg="del">
          <ac:chgData name="Melissa A Bruno" userId="bceea050-3caf-4120-81f2-605e08072b4b" providerId="ADAL" clId="{5A226F0A-EE08-4E93-B2DC-5EAB724885D5}" dt="2021-09-09T20:45:48.665" v="4374" actId="478"/>
          <ac:spMkLst>
            <pc:docMk/>
            <pc:sldMk cId="3935484477" sldId="5181"/>
            <ac:spMk id="3" creationId="{15D2493C-27A9-4224-9922-46233A8C891D}"/>
          </ac:spMkLst>
        </pc:spChg>
        <pc:spChg chg="add del mod">
          <ac:chgData name="Melissa A Bruno" userId="bceea050-3caf-4120-81f2-605e08072b4b" providerId="ADAL" clId="{5A226F0A-EE08-4E93-B2DC-5EAB724885D5}" dt="2021-09-09T20:45:54.716" v="4378" actId="478"/>
          <ac:spMkLst>
            <pc:docMk/>
            <pc:sldMk cId="3935484477" sldId="5181"/>
            <ac:spMk id="5" creationId="{5E2DA548-866F-4E72-A7A1-F9D3321AB1D8}"/>
          </ac:spMkLst>
        </pc:spChg>
        <pc:spChg chg="add mod">
          <ac:chgData name="Melissa A Bruno" userId="bceea050-3caf-4120-81f2-605e08072b4b" providerId="ADAL" clId="{5A226F0A-EE08-4E93-B2DC-5EAB724885D5}" dt="2021-09-09T20:45:57.215" v="4379" actId="1076"/>
          <ac:spMkLst>
            <pc:docMk/>
            <pc:sldMk cId="3935484477" sldId="5181"/>
            <ac:spMk id="14" creationId="{85774078-DE95-498A-8D0E-7B54B998F081}"/>
          </ac:spMkLst>
        </pc:spChg>
        <pc:cxnChg chg="mod">
          <ac:chgData name="Melissa A Bruno" userId="bceea050-3caf-4120-81f2-605e08072b4b" providerId="ADAL" clId="{5A226F0A-EE08-4E93-B2DC-5EAB724885D5}" dt="2021-09-13T15:08:24.220" v="5499" actId="14100"/>
          <ac:cxnSpMkLst>
            <pc:docMk/>
            <pc:sldMk cId="3935484477" sldId="5181"/>
            <ac:cxnSpMk id="4" creationId="{A20F606C-F6CA-4838-B28D-9F6EC40989D1}"/>
          </ac:cxnSpMkLst>
        </pc:cxnChg>
      </pc:sldChg>
      <pc:sldChg chg="ord">
        <pc:chgData name="Melissa A Bruno" userId="bceea050-3caf-4120-81f2-605e08072b4b" providerId="ADAL" clId="{5A226F0A-EE08-4E93-B2DC-5EAB724885D5}" dt="2021-09-09T20:38:17.348" v="4311"/>
        <pc:sldMkLst>
          <pc:docMk/>
          <pc:sldMk cId="43967981" sldId="5183"/>
        </pc:sldMkLst>
      </pc:sldChg>
      <pc:sldChg chg="add del ord">
        <pc:chgData name="Melissa A Bruno" userId="bceea050-3caf-4120-81f2-605e08072b4b" providerId="ADAL" clId="{5A226F0A-EE08-4E93-B2DC-5EAB724885D5}" dt="2021-11-02T19:09:36.139" v="5710"/>
        <pc:sldMkLst>
          <pc:docMk/>
          <pc:sldMk cId="161723366" sldId="5184"/>
        </pc:sldMkLst>
      </pc:sldChg>
      <pc:sldChg chg="add del ord">
        <pc:chgData name="Melissa A Bruno" userId="bceea050-3caf-4120-81f2-605e08072b4b" providerId="ADAL" clId="{5A226F0A-EE08-4E93-B2DC-5EAB724885D5}" dt="2021-11-02T19:09:36.139" v="5710"/>
        <pc:sldMkLst>
          <pc:docMk/>
          <pc:sldMk cId="1943712694" sldId="5185"/>
        </pc:sldMkLst>
      </pc:sldChg>
      <pc:sldChg chg="del">
        <pc:chgData name="Melissa A Bruno" userId="bceea050-3caf-4120-81f2-605e08072b4b" providerId="ADAL" clId="{5A226F0A-EE08-4E93-B2DC-5EAB724885D5}" dt="2021-09-09T19:26:33.635" v="2292" actId="47"/>
        <pc:sldMkLst>
          <pc:docMk/>
          <pc:sldMk cId="4028674105" sldId="5193"/>
        </pc:sldMkLst>
      </pc:sldChg>
      <pc:sldChg chg="modSp mod ord modNotesTx">
        <pc:chgData name="Melissa A Bruno" userId="bceea050-3caf-4120-81f2-605e08072b4b" providerId="ADAL" clId="{5A226F0A-EE08-4E93-B2DC-5EAB724885D5}" dt="2021-09-13T16:51:10.585" v="5502" actId="20577"/>
        <pc:sldMkLst>
          <pc:docMk/>
          <pc:sldMk cId="722692219" sldId="5196"/>
        </pc:sldMkLst>
        <pc:spChg chg="mod">
          <ac:chgData name="Melissa A Bruno" userId="bceea050-3caf-4120-81f2-605e08072b4b" providerId="ADAL" clId="{5A226F0A-EE08-4E93-B2DC-5EAB724885D5}" dt="2021-09-09T19:56:09.732" v="3720" actId="20577"/>
          <ac:spMkLst>
            <pc:docMk/>
            <pc:sldMk cId="722692219" sldId="5196"/>
            <ac:spMk id="2" creationId="{B3C03AB5-DDFF-4C43-8341-2790F67FFF01}"/>
          </ac:spMkLst>
        </pc:spChg>
      </pc:sldChg>
      <pc:sldChg chg="addSp delSp modSp mod ord">
        <pc:chgData name="Melissa A Bruno" userId="bceea050-3caf-4120-81f2-605e08072b4b" providerId="ADAL" clId="{5A226F0A-EE08-4E93-B2DC-5EAB724885D5}" dt="2021-09-09T20:55:34.262" v="4628" actId="20577"/>
        <pc:sldMkLst>
          <pc:docMk/>
          <pc:sldMk cId="1656571175" sldId="5197"/>
        </pc:sldMkLst>
        <pc:spChg chg="mod">
          <ac:chgData name="Melissa A Bruno" userId="bceea050-3caf-4120-81f2-605e08072b4b" providerId="ADAL" clId="{5A226F0A-EE08-4E93-B2DC-5EAB724885D5}" dt="2021-09-09T20:55:34.262" v="4628" actId="20577"/>
          <ac:spMkLst>
            <pc:docMk/>
            <pc:sldMk cId="1656571175" sldId="5197"/>
            <ac:spMk id="2" creationId="{B3C03AB5-DDFF-4C43-8341-2790F67FFF01}"/>
          </ac:spMkLst>
        </pc:spChg>
        <pc:spChg chg="del mod">
          <ac:chgData name="Melissa A Bruno" userId="bceea050-3caf-4120-81f2-605e08072b4b" providerId="ADAL" clId="{5A226F0A-EE08-4E93-B2DC-5EAB724885D5}" dt="2021-09-09T20:44:01.485" v="4362" actId="478"/>
          <ac:spMkLst>
            <pc:docMk/>
            <pc:sldMk cId="1656571175" sldId="5197"/>
            <ac:spMk id="6" creationId="{464474A2-0215-4CDC-B63E-CF785422ED8D}"/>
          </ac:spMkLst>
        </pc:spChg>
        <pc:spChg chg="del">
          <ac:chgData name="Melissa A Bruno" userId="bceea050-3caf-4120-81f2-605e08072b4b" providerId="ADAL" clId="{5A226F0A-EE08-4E93-B2DC-5EAB724885D5}" dt="2021-09-09T20:36:37.549" v="4286" actId="478"/>
          <ac:spMkLst>
            <pc:docMk/>
            <pc:sldMk cId="1656571175" sldId="5197"/>
            <ac:spMk id="8" creationId="{42D3B644-0C58-4B7A-A2E9-6AD8322B3DCD}"/>
          </ac:spMkLst>
        </pc:spChg>
        <pc:spChg chg="add mod">
          <ac:chgData name="Melissa A Bruno" userId="bceea050-3caf-4120-81f2-605e08072b4b" providerId="ADAL" clId="{5A226F0A-EE08-4E93-B2DC-5EAB724885D5}" dt="2021-09-09T20:44:03.184" v="4364"/>
          <ac:spMkLst>
            <pc:docMk/>
            <pc:sldMk cId="1656571175" sldId="5197"/>
            <ac:spMk id="11" creationId="{1EBF3918-2ECF-407B-8657-FECF1E3BF62B}"/>
          </ac:spMkLst>
        </pc:spChg>
        <pc:spChg chg="add mod">
          <ac:chgData name="Melissa A Bruno" userId="bceea050-3caf-4120-81f2-605e08072b4b" providerId="ADAL" clId="{5A226F0A-EE08-4E93-B2DC-5EAB724885D5}" dt="2021-09-09T20:44:03.184" v="4364"/>
          <ac:spMkLst>
            <pc:docMk/>
            <pc:sldMk cId="1656571175" sldId="5197"/>
            <ac:spMk id="12" creationId="{FE3188D5-EF98-4381-9823-F0A9574F43B0}"/>
          </ac:spMkLst>
        </pc:spChg>
        <pc:grpChg chg="add mod">
          <ac:chgData name="Melissa A Bruno" userId="bceea050-3caf-4120-81f2-605e08072b4b" providerId="ADAL" clId="{5A226F0A-EE08-4E93-B2DC-5EAB724885D5}" dt="2021-09-09T20:44:03.184" v="4364"/>
          <ac:grpSpMkLst>
            <pc:docMk/>
            <pc:sldMk cId="1656571175" sldId="5197"/>
            <ac:grpSpMk id="10" creationId="{D23EF9E9-19B3-4F6C-BFF6-9F7B1C5662A7}"/>
          </ac:grpSpMkLst>
        </pc:grpChg>
        <pc:graphicFrameChg chg="add mod">
          <ac:chgData name="Melissa A Bruno" userId="bceea050-3caf-4120-81f2-605e08072b4b" providerId="ADAL" clId="{5A226F0A-EE08-4E93-B2DC-5EAB724885D5}" dt="2021-09-09T20:44:18.850" v="4369" actId="12"/>
          <ac:graphicFrameMkLst>
            <pc:docMk/>
            <pc:sldMk cId="1656571175" sldId="5197"/>
            <ac:graphicFrameMk id="13" creationId="{092C4AE6-122A-4369-B75B-DE1A80FB5B7C}"/>
          </ac:graphicFrameMkLst>
        </pc:graphicFrameChg>
      </pc:sldChg>
      <pc:sldChg chg="addSp delSp modSp del mod">
        <pc:chgData name="Melissa A Bruno" userId="bceea050-3caf-4120-81f2-605e08072b4b" providerId="ADAL" clId="{5A226F0A-EE08-4E93-B2DC-5EAB724885D5}" dt="2021-09-09T18:59:23.497" v="1143" actId="47"/>
        <pc:sldMkLst>
          <pc:docMk/>
          <pc:sldMk cId="4226002744" sldId="5206"/>
        </pc:sldMkLst>
        <pc:spChg chg="mod">
          <ac:chgData name="Melissa A Bruno" userId="bceea050-3caf-4120-81f2-605e08072b4b" providerId="ADAL" clId="{5A226F0A-EE08-4E93-B2DC-5EAB724885D5}" dt="2021-09-09T18:48:02.710" v="1" actId="1076"/>
          <ac:spMkLst>
            <pc:docMk/>
            <pc:sldMk cId="4226002744" sldId="5206"/>
            <ac:spMk id="3" creationId="{CD1DECD9-7E4A-4241-918C-326F355D672E}"/>
          </ac:spMkLst>
        </pc:spChg>
        <pc:spChg chg="add del mod">
          <ac:chgData name="Melissa A Bruno" userId="bceea050-3caf-4120-81f2-605e08072b4b" providerId="ADAL" clId="{5A226F0A-EE08-4E93-B2DC-5EAB724885D5}" dt="2021-09-09T18:48:04.484" v="3"/>
          <ac:spMkLst>
            <pc:docMk/>
            <pc:sldMk cId="4226002744" sldId="5206"/>
            <ac:spMk id="4" creationId="{66EDBB90-9BED-4EA6-935F-827D941B7AEA}"/>
          </ac:spMkLst>
        </pc:spChg>
      </pc:sldChg>
      <pc:sldChg chg="addSp delSp modSp mod addCm delCm">
        <pc:chgData name="Melissa A Bruno" userId="bceea050-3caf-4120-81f2-605e08072b4b" providerId="ADAL" clId="{5A226F0A-EE08-4E93-B2DC-5EAB724885D5}" dt="2021-09-09T21:11:23.332" v="4813" actId="27636"/>
        <pc:sldMkLst>
          <pc:docMk/>
          <pc:sldMk cId="3444060222" sldId="5207"/>
        </pc:sldMkLst>
        <pc:spChg chg="del mod">
          <ac:chgData name="Melissa A Bruno" userId="bceea050-3caf-4120-81f2-605e08072b4b" providerId="ADAL" clId="{5A226F0A-EE08-4E93-B2DC-5EAB724885D5}" dt="2021-09-09T19:33:28.996" v="2494" actId="478"/>
          <ac:spMkLst>
            <pc:docMk/>
            <pc:sldMk cId="3444060222" sldId="5207"/>
            <ac:spMk id="2" creationId="{E052D668-8C9F-43A9-8724-BBB65B3D5173}"/>
          </ac:spMkLst>
        </pc:spChg>
        <pc:spChg chg="mod">
          <ac:chgData name="Melissa A Bruno" userId="bceea050-3caf-4120-81f2-605e08072b4b" providerId="ADAL" clId="{5A226F0A-EE08-4E93-B2DC-5EAB724885D5}" dt="2021-09-09T21:11:23.332" v="4813" actId="27636"/>
          <ac:spMkLst>
            <pc:docMk/>
            <pc:sldMk cId="3444060222" sldId="5207"/>
            <ac:spMk id="8" creationId="{3FA2EDCD-9EFC-4DDB-9B7F-DAA39B9B9DCD}"/>
          </ac:spMkLst>
        </pc:spChg>
        <pc:spChg chg="add del mod">
          <ac:chgData name="Melissa A Bruno" userId="bceea050-3caf-4120-81f2-605e08072b4b" providerId="ADAL" clId="{5A226F0A-EE08-4E93-B2DC-5EAB724885D5}" dt="2021-09-09T19:43:34.127" v="2723"/>
          <ac:spMkLst>
            <pc:docMk/>
            <pc:sldMk cId="3444060222" sldId="5207"/>
            <ac:spMk id="9" creationId="{E027CA00-97D7-4FBE-845B-F6400D917069}"/>
          </ac:spMkLst>
        </pc:spChg>
        <pc:spChg chg="add mod">
          <ac:chgData name="Melissa A Bruno" userId="bceea050-3caf-4120-81f2-605e08072b4b" providerId="ADAL" clId="{5A226F0A-EE08-4E93-B2DC-5EAB724885D5}" dt="2021-09-09T21:10:01.065" v="4806" actId="14100"/>
          <ac:spMkLst>
            <pc:docMk/>
            <pc:sldMk cId="3444060222" sldId="5207"/>
            <ac:spMk id="10" creationId="{2845501A-4737-4255-98CE-CAA9944935FF}"/>
          </ac:spMkLst>
        </pc:spChg>
        <pc:spChg chg="del mod">
          <ac:chgData name="Melissa A Bruno" userId="bceea050-3caf-4120-81f2-605e08072b4b" providerId="ADAL" clId="{5A226F0A-EE08-4E93-B2DC-5EAB724885D5}" dt="2021-09-09T19:33:23.620" v="2492" actId="478"/>
          <ac:spMkLst>
            <pc:docMk/>
            <pc:sldMk cId="3444060222" sldId="5207"/>
            <ac:spMk id="16" creationId="{3BD259ED-37F1-4FD9-878D-5E1757827325}"/>
          </ac:spMkLst>
        </pc:spChg>
        <pc:spChg chg="mod">
          <ac:chgData name="Melissa A Bruno" userId="bceea050-3caf-4120-81f2-605e08072b4b" providerId="ADAL" clId="{5A226F0A-EE08-4E93-B2DC-5EAB724885D5}" dt="2021-09-09T19:33:00.597" v="2484" actId="404"/>
          <ac:spMkLst>
            <pc:docMk/>
            <pc:sldMk cId="3444060222" sldId="5207"/>
            <ac:spMk id="21" creationId="{8F72E77C-BD68-42E7-929C-51767E85E016}"/>
          </ac:spMkLst>
        </pc:spChg>
        <pc:spChg chg="mod">
          <ac:chgData name="Melissa A Bruno" userId="bceea050-3caf-4120-81f2-605e08072b4b" providerId="ADAL" clId="{5A226F0A-EE08-4E93-B2DC-5EAB724885D5}" dt="2021-09-09T19:33:12.158" v="2489" actId="403"/>
          <ac:spMkLst>
            <pc:docMk/>
            <pc:sldMk cId="3444060222" sldId="5207"/>
            <ac:spMk id="22" creationId="{32952C2A-F32B-4258-AF0B-17D44A218A0E}"/>
          </ac:spMkLst>
        </pc:spChg>
        <pc:grpChg chg="mod">
          <ac:chgData name="Melissa A Bruno" userId="bceea050-3caf-4120-81f2-605e08072b4b" providerId="ADAL" clId="{5A226F0A-EE08-4E93-B2DC-5EAB724885D5}" dt="2021-09-09T19:48:30.079" v="3062" actId="1076"/>
          <ac:grpSpMkLst>
            <pc:docMk/>
            <pc:sldMk cId="3444060222" sldId="5207"/>
            <ac:grpSpMk id="6" creationId="{ED2641FB-0538-4CC0-AA36-67A39DB8EA2B}"/>
          </ac:grpSpMkLst>
        </pc:grpChg>
      </pc:sldChg>
      <pc:sldChg chg="del ord">
        <pc:chgData name="Melissa A Bruno" userId="bceea050-3caf-4120-81f2-605e08072b4b" providerId="ADAL" clId="{5A226F0A-EE08-4E93-B2DC-5EAB724885D5}" dt="2021-09-09T20:35:56.651" v="4251" actId="47"/>
        <pc:sldMkLst>
          <pc:docMk/>
          <pc:sldMk cId="2641392807" sldId="5214"/>
        </pc:sldMkLst>
      </pc:sldChg>
      <pc:sldChg chg="del ord">
        <pc:chgData name="Melissa A Bruno" userId="bceea050-3caf-4120-81f2-605e08072b4b" providerId="ADAL" clId="{5A226F0A-EE08-4E93-B2DC-5EAB724885D5}" dt="2021-09-09T20:35:57.171" v="4252" actId="47"/>
        <pc:sldMkLst>
          <pc:docMk/>
          <pc:sldMk cId="3449500814" sldId="5217"/>
        </pc:sldMkLst>
      </pc:sldChg>
      <pc:sldChg chg="del">
        <pc:chgData name="Melissa A Bruno" userId="bceea050-3caf-4120-81f2-605e08072b4b" providerId="ADAL" clId="{5A226F0A-EE08-4E93-B2DC-5EAB724885D5}" dt="2021-09-09T20:35:38.304" v="4246" actId="47"/>
        <pc:sldMkLst>
          <pc:docMk/>
          <pc:sldMk cId="2741814587" sldId="5219"/>
        </pc:sldMkLst>
      </pc:sldChg>
      <pc:sldChg chg="ord">
        <pc:chgData name="Melissa A Bruno" userId="bceea050-3caf-4120-81f2-605e08072b4b" providerId="ADAL" clId="{5A226F0A-EE08-4E93-B2DC-5EAB724885D5}" dt="2021-09-09T20:38:17.348" v="4311"/>
        <pc:sldMkLst>
          <pc:docMk/>
          <pc:sldMk cId="2701748271" sldId="5221"/>
        </pc:sldMkLst>
      </pc:sldChg>
      <pc:sldChg chg="addSp delSp modSp mod ord modNotesTx">
        <pc:chgData name="Melissa A Bruno" userId="bceea050-3caf-4120-81f2-605e08072b4b" providerId="ADAL" clId="{5A226F0A-EE08-4E93-B2DC-5EAB724885D5}" dt="2021-11-08T13:25:15.286" v="5716"/>
        <pc:sldMkLst>
          <pc:docMk/>
          <pc:sldMk cId="3399008836" sldId="5223"/>
        </pc:sldMkLst>
        <pc:spChg chg="mod">
          <ac:chgData name="Melissa A Bruno" userId="bceea050-3caf-4120-81f2-605e08072b4b" providerId="ADAL" clId="{5A226F0A-EE08-4E93-B2DC-5EAB724885D5}" dt="2021-09-09T18:59:11.450" v="1138" actId="1076"/>
          <ac:spMkLst>
            <pc:docMk/>
            <pc:sldMk cId="3399008836" sldId="5223"/>
            <ac:spMk id="2" creationId="{29E4C0A3-EA4B-491F-9DCA-BB987764F256}"/>
          </ac:spMkLst>
        </pc:spChg>
        <pc:spChg chg="add del mod">
          <ac:chgData name="Melissa A Bruno" userId="bceea050-3caf-4120-81f2-605e08072b4b" providerId="ADAL" clId="{5A226F0A-EE08-4E93-B2DC-5EAB724885D5}" dt="2021-09-09T18:59:22.745" v="1142"/>
          <ac:spMkLst>
            <pc:docMk/>
            <pc:sldMk cId="3399008836" sldId="5223"/>
            <ac:spMk id="3" creationId="{DC4969AC-0940-4E49-86D9-22AC6FC344E3}"/>
          </ac:spMkLst>
        </pc:spChg>
        <pc:spChg chg="add mod">
          <ac:chgData name="Melissa A Bruno" userId="bceea050-3caf-4120-81f2-605e08072b4b" providerId="ADAL" clId="{5A226F0A-EE08-4E93-B2DC-5EAB724885D5}" dt="2021-09-14T18:06:05.485" v="5664" actId="1076"/>
          <ac:spMkLst>
            <pc:docMk/>
            <pc:sldMk cId="3399008836" sldId="5223"/>
            <ac:spMk id="5" creationId="{CFC61805-DE90-4B01-91A3-822BCB59DB36}"/>
          </ac:spMkLst>
        </pc:spChg>
        <pc:grpChg chg="mod">
          <ac:chgData name="Melissa A Bruno" userId="bceea050-3caf-4120-81f2-605e08072b4b" providerId="ADAL" clId="{5A226F0A-EE08-4E93-B2DC-5EAB724885D5}" dt="2021-09-14T18:01:45.828" v="5656" actId="1076"/>
          <ac:grpSpMkLst>
            <pc:docMk/>
            <pc:sldMk cId="3399008836" sldId="5223"/>
            <ac:grpSpMk id="65" creationId="{516DB0C4-D520-4DA4-BEC6-7EE2D106DFED}"/>
          </ac:grpSpMkLst>
        </pc:grpChg>
      </pc:sldChg>
      <pc:sldChg chg="del">
        <pc:chgData name="Melissa A Bruno" userId="bceea050-3caf-4120-81f2-605e08072b4b" providerId="ADAL" clId="{5A226F0A-EE08-4E93-B2DC-5EAB724885D5}" dt="2021-09-09T20:35:45.086" v="4247" actId="47"/>
        <pc:sldMkLst>
          <pc:docMk/>
          <pc:sldMk cId="1419332539" sldId="5286"/>
        </pc:sldMkLst>
      </pc:sldChg>
      <pc:sldChg chg="del">
        <pc:chgData name="Melissa A Bruno" userId="bceea050-3caf-4120-81f2-605e08072b4b" providerId="ADAL" clId="{5A226F0A-EE08-4E93-B2DC-5EAB724885D5}" dt="2021-09-09T20:35:47.966" v="4248" actId="47"/>
        <pc:sldMkLst>
          <pc:docMk/>
          <pc:sldMk cId="3454405316" sldId="5287"/>
        </pc:sldMkLst>
      </pc:sldChg>
      <pc:sldChg chg="modSp mod modNotesTx">
        <pc:chgData name="Melissa A Bruno" userId="bceea050-3caf-4120-81f2-605e08072b4b" providerId="ADAL" clId="{5A226F0A-EE08-4E93-B2DC-5EAB724885D5}" dt="2021-09-13T16:51:07.739" v="5501" actId="20577"/>
        <pc:sldMkLst>
          <pc:docMk/>
          <pc:sldMk cId="1718717879" sldId="5288"/>
        </pc:sldMkLst>
        <pc:spChg chg="mod">
          <ac:chgData name="Melissa A Bruno" userId="bceea050-3caf-4120-81f2-605e08072b4b" providerId="ADAL" clId="{5A226F0A-EE08-4E93-B2DC-5EAB724885D5}" dt="2021-09-09T21:10:58.018" v="4807" actId="403"/>
          <ac:spMkLst>
            <pc:docMk/>
            <pc:sldMk cId="1718717879" sldId="5288"/>
            <ac:spMk id="8" creationId="{3FA2EDCD-9EFC-4DDB-9B7F-DAA39B9B9DCD}"/>
          </ac:spMkLst>
        </pc:spChg>
        <pc:spChg chg="mod">
          <ac:chgData name="Melissa A Bruno" userId="bceea050-3caf-4120-81f2-605e08072b4b" providerId="ADAL" clId="{5A226F0A-EE08-4E93-B2DC-5EAB724885D5}" dt="2021-09-09T21:20:07.873" v="4815" actId="27636"/>
          <ac:spMkLst>
            <pc:docMk/>
            <pc:sldMk cId="1718717879" sldId="5288"/>
            <ac:spMk id="9" creationId="{00000000-0000-0000-0000-000000000000}"/>
          </ac:spMkLst>
        </pc:spChg>
        <pc:grpChg chg="mod">
          <ac:chgData name="Melissa A Bruno" userId="bceea050-3caf-4120-81f2-605e08072b4b" providerId="ADAL" clId="{5A226F0A-EE08-4E93-B2DC-5EAB724885D5}" dt="2021-09-09T19:22:42.144" v="1959" actId="1076"/>
          <ac:grpSpMkLst>
            <pc:docMk/>
            <pc:sldMk cId="1718717879" sldId="5288"/>
            <ac:grpSpMk id="13" creationId="{B40CF147-8DCD-4249-A657-55DE51364C63}"/>
          </ac:grpSpMkLst>
        </pc:grpChg>
      </pc:sldChg>
      <pc:sldChg chg="del ord">
        <pc:chgData name="Melissa A Bruno" userId="bceea050-3caf-4120-81f2-605e08072b4b" providerId="ADAL" clId="{5A226F0A-EE08-4E93-B2DC-5EAB724885D5}" dt="2021-09-09T20:35:56.067" v="4250" actId="47"/>
        <pc:sldMkLst>
          <pc:docMk/>
          <pc:sldMk cId="2726116189" sldId="5289"/>
        </pc:sldMkLst>
      </pc:sldChg>
      <pc:sldChg chg="addSp delSp modSp mod">
        <pc:chgData name="Melissa A Bruno" userId="bceea050-3caf-4120-81f2-605e08072b4b" providerId="ADAL" clId="{5A226F0A-EE08-4E93-B2DC-5EAB724885D5}" dt="2021-09-09T21:11:14.888" v="4808" actId="403"/>
        <pc:sldMkLst>
          <pc:docMk/>
          <pc:sldMk cId="869426006" sldId="5290"/>
        </pc:sldMkLst>
        <pc:spChg chg="del">
          <ac:chgData name="Melissa A Bruno" userId="bceea050-3caf-4120-81f2-605e08072b4b" providerId="ADAL" clId="{5A226F0A-EE08-4E93-B2DC-5EAB724885D5}" dt="2021-09-09T19:50:40.562" v="3077" actId="478"/>
          <ac:spMkLst>
            <pc:docMk/>
            <pc:sldMk cId="869426006" sldId="5290"/>
            <ac:spMk id="6" creationId="{00000000-0000-0000-0000-000000000000}"/>
          </ac:spMkLst>
        </pc:spChg>
        <pc:spChg chg="mod">
          <ac:chgData name="Melissa A Bruno" userId="bceea050-3caf-4120-81f2-605e08072b4b" providerId="ADAL" clId="{5A226F0A-EE08-4E93-B2DC-5EAB724885D5}" dt="2021-09-09T21:11:14.888" v="4808" actId="403"/>
          <ac:spMkLst>
            <pc:docMk/>
            <pc:sldMk cId="869426006" sldId="5290"/>
            <ac:spMk id="8" creationId="{3FA2EDCD-9EFC-4DDB-9B7F-DAA39B9B9DCD}"/>
          </ac:spMkLst>
        </pc:spChg>
        <pc:spChg chg="add mod">
          <ac:chgData name="Melissa A Bruno" userId="bceea050-3caf-4120-81f2-605e08072b4b" providerId="ADAL" clId="{5A226F0A-EE08-4E93-B2DC-5EAB724885D5}" dt="2021-09-09T19:54:53.096" v="3569" actId="20577"/>
          <ac:spMkLst>
            <pc:docMk/>
            <pc:sldMk cId="869426006" sldId="5290"/>
            <ac:spMk id="18" creationId="{BACD0732-FDAC-4072-9314-A3086E65D1BE}"/>
          </ac:spMkLst>
        </pc:spChg>
        <pc:graphicFrameChg chg="add del">
          <ac:chgData name="Melissa A Bruno" userId="bceea050-3caf-4120-81f2-605e08072b4b" providerId="ADAL" clId="{5A226F0A-EE08-4E93-B2DC-5EAB724885D5}" dt="2021-09-09T19:55:04.900" v="3571"/>
          <ac:graphicFrameMkLst>
            <pc:docMk/>
            <pc:sldMk cId="869426006" sldId="5290"/>
            <ac:graphicFrameMk id="48" creationId="{74FDCBB0-7AF3-4885-9D36-15738C88AD1F}"/>
          </ac:graphicFrameMkLst>
        </pc:graphicFrameChg>
      </pc:sldChg>
      <pc:sldChg chg="modSp del mod ord">
        <pc:chgData name="Melissa A Bruno" userId="bceea050-3caf-4120-81f2-605e08072b4b" providerId="ADAL" clId="{5A226F0A-EE08-4E93-B2DC-5EAB724885D5}" dt="2021-09-09T20:35:26.987" v="4244" actId="47"/>
        <pc:sldMkLst>
          <pc:docMk/>
          <pc:sldMk cId="3332578244" sldId="5291"/>
        </pc:sldMkLst>
        <pc:spChg chg="mod">
          <ac:chgData name="Melissa A Bruno" userId="bceea050-3caf-4120-81f2-605e08072b4b" providerId="ADAL" clId="{5A226F0A-EE08-4E93-B2DC-5EAB724885D5}" dt="2021-09-09T19:58:00.723" v="3905" actId="20577"/>
          <ac:spMkLst>
            <pc:docMk/>
            <pc:sldMk cId="3332578244" sldId="5291"/>
            <ac:spMk id="34" creationId="{D4ED96FB-4FFF-4B7C-8298-F88461EF3CC6}"/>
          </ac:spMkLst>
        </pc:spChg>
      </pc:sldChg>
      <pc:sldChg chg="addSp delSp modSp add mod addCm delCm modCm">
        <pc:chgData name="Melissa A Bruno" userId="bceea050-3caf-4120-81f2-605e08072b4b" providerId="ADAL" clId="{5A226F0A-EE08-4E93-B2DC-5EAB724885D5}" dt="2021-11-02T18:41:13.439" v="5708"/>
        <pc:sldMkLst>
          <pc:docMk/>
          <pc:sldMk cId="1418351984" sldId="5292"/>
        </pc:sldMkLst>
        <pc:spChg chg="mod">
          <ac:chgData name="Melissa A Bruno" userId="bceea050-3caf-4120-81f2-605e08072b4b" providerId="ADAL" clId="{5A226F0A-EE08-4E93-B2DC-5EAB724885D5}" dt="2021-09-09T18:48:40.810" v="24" actId="20577"/>
          <ac:spMkLst>
            <pc:docMk/>
            <pc:sldMk cId="1418351984" sldId="5292"/>
            <ac:spMk id="2" creationId="{19ADD00C-FF14-9044-9841-C3AE91F09AD3}"/>
          </ac:spMkLst>
        </pc:spChg>
        <pc:spChg chg="del">
          <ac:chgData name="Melissa A Bruno" userId="bceea050-3caf-4120-81f2-605e08072b4b" providerId="ADAL" clId="{5A226F0A-EE08-4E93-B2DC-5EAB724885D5}" dt="2021-09-09T18:48:09.164" v="5" actId="478"/>
          <ac:spMkLst>
            <pc:docMk/>
            <pc:sldMk cId="1418351984" sldId="5292"/>
            <ac:spMk id="3" creationId="{CD1DECD9-7E4A-4241-918C-326F355D672E}"/>
          </ac:spMkLst>
        </pc:spChg>
        <pc:spChg chg="add mod">
          <ac:chgData name="Melissa A Bruno" userId="bceea050-3caf-4120-81f2-605e08072b4b" providerId="ADAL" clId="{5A226F0A-EE08-4E93-B2DC-5EAB724885D5}" dt="2021-09-09T18:58:48.552" v="1129" actId="113"/>
          <ac:spMkLst>
            <pc:docMk/>
            <pc:sldMk cId="1418351984" sldId="5292"/>
            <ac:spMk id="5" creationId="{54FD4039-A3AA-4823-B356-949E0B6EF5E0}"/>
          </ac:spMkLst>
        </pc:spChg>
        <pc:spChg chg="add mod">
          <ac:chgData name="Melissa A Bruno" userId="bceea050-3caf-4120-81f2-605e08072b4b" providerId="ADAL" clId="{5A226F0A-EE08-4E93-B2DC-5EAB724885D5}" dt="2021-09-09T21:02:12.291" v="4638" actId="1076"/>
          <ac:spMkLst>
            <pc:docMk/>
            <pc:sldMk cId="1418351984" sldId="5292"/>
            <ac:spMk id="6" creationId="{F2BFF824-5EA8-40A0-B1EF-5EB6B18C2E79}"/>
          </ac:spMkLst>
        </pc:spChg>
        <pc:graphicFrameChg chg="add mod modGraphic">
          <ac:chgData name="Melissa A Bruno" userId="bceea050-3caf-4120-81f2-605e08072b4b" providerId="ADAL" clId="{5A226F0A-EE08-4E93-B2DC-5EAB724885D5}" dt="2021-09-09T19:00:32.303" v="1148" actId="14734"/>
          <ac:graphicFrameMkLst>
            <pc:docMk/>
            <pc:sldMk cId="1418351984" sldId="5292"/>
            <ac:graphicFrameMk id="4" creationId="{9EA2C5B5-EF0E-4804-A492-060E1EFC8E71}"/>
          </ac:graphicFrameMkLst>
        </pc:graphicFrameChg>
        <pc:graphicFrameChg chg="add mod modGraphic">
          <ac:chgData name="Melissa A Bruno" userId="bceea050-3caf-4120-81f2-605e08072b4b" providerId="ADAL" clId="{5A226F0A-EE08-4E93-B2DC-5EAB724885D5}" dt="2021-11-02T18:41:13.439" v="5708"/>
          <ac:graphicFrameMkLst>
            <pc:docMk/>
            <pc:sldMk cId="1418351984" sldId="5292"/>
            <ac:graphicFrameMk id="7" creationId="{0DCD0355-B7C7-4A8C-9505-6D5FAD085190}"/>
          </ac:graphicFrameMkLst>
        </pc:graphicFrameChg>
      </pc:sldChg>
      <pc:sldChg chg="addSp delSp modSp add mod ord">
        <pc:chgData name="Melissa A Bruno" userId="bceea050-3caf-4120-81f2-605e08072b4b" providerId="ADAL" clId="{5A226F0A-EE08-4E93-B2DC-5EAB724885D5}" dt="2021-09-09T21:04:23.138" v="4665" actId="948"/>
        <pc:sldMkLst>
          <pc:docMk/>
          <pc:sldMk cId="2707416680" sldId="5293"/>
        </pc:sldMkLst>
        <pc:spChg chg="add mod">
          <ac:chgData name="Melissa A Bruno" userId="bceea050-3caf-4120-81f2-605e08072b4b" providerId="ADAL" clId="{5A226F0A-EE08-4E93-B2DC-5EAB724885D5}" dt="2021-09-09T21:04:23.138" v="4665" actId="948"/>
          <ac:spMkLst>
            <pc:docMk/>
            <pc:sldMk cId="2707416680" sldId="5293"/>
            <ac:spMk id="6" creationId="{ACB7FCF9-E200-4D6B-934D-B396D17DDE76}"/>
          </ac:spMkLst>
        </pc:spChg>
        <pc:spChg chg="mod">
          <ac:chgData name="Melissa A Bruno" userId="bceea050-3caf-4120-81f2-605e08072b4b" providerId="ADAL" clId="{5A226F0A-EE08-4E93-B2DC-5EAB724885D5}" dt="2021-09-09T19:55:51.146" v="3710" actId="20577"/>
          <ac:spMkLst>
            <pc:docMk/>
            <pc:sldMk cId="2707416680" sldId="5293"/>
            <ac:spMk id="8" creationId="{3FA2EDCD-9EFC-4DDB-9B7F-DAA39B9B9DCD}"/>
          </ac:spMkLst>
        </pc:spChg>
        <pc:spChg chg="del">
          <ac:chgData name="Melissa A Bruno" userId="bceea050-3caf-4120-81f2-605e08072b4b" providerId="ADAL" clId="{5A226F0A-EE08-4E93-B2DC-5EAB724885D5}" dt="2021-09-09T19:56:01.769" v="3712" actId="478"/>
          <ac:spMkLst>
            <pc:docMk/>
            <pc:sldMk cId="2707416680" sldId="5293"/>
            <ac:spMk id="18" creationId="{BACD0732-FDAC-4072-9314-A3086E65D1BE}"/>
          </ac:spMkLst>
        </pc:spChg>
        <pc:grpChg chg="del">
          <ac:chgData name="Melissa A Bruno" userId="bceea050-3caf-4120-81f2-605e08072b4b" providerId="ADAL" clId="{5A226F0A-EE08-4E93-B2DC-5EAB724885D5}" dt="2021-09-09T19:55:59.906" v="3711" actId="478"/>
          <ac:grpSpMkLst>
            <pc:docMk/>
            <pc:sldMk cId="2707416680" sldId="5293"/>
            <ac:grpSpMk id="10" creationId="{594A9E82-5DF9-4B21-B1FE-14DE527F67A1}"/>
          </ac:grpSpMkLst>
        </pc:grpChg>
      </pc:sldChg>
      <pc:sldChg chg="add del ord">
        <pc:chgData name="Melissa A Bruno" userId="bceea050-3caf-4120-81f2-605e08072b4b" providerId="ADAL" clId="{5A226F0A-EE08-4E93-B2DC-5EAB724885D5}" dt="2021-09-09T20:35:26.301" v="4243" actId="47"/>
        <pc:sldMkLst>
          <pc:docMk/>
          <pc:sldMk cId="2495346182" sldId="5294"/>
        </pc:sldMkLst>
      </pc:sldChg>
      <pc:sldChg chg="addSp delSp modSp add mod ord addCm delCm modCm">
        <pc:chgData name="Melissa A Bruno" userId="bceea050-3caf-4120-81f2-605e08072b4b" providerId="ADAL" clId="{5A226F0A-EE08-4E93-B2DC-5EAB724885D5}" dt="2021-09-13T16:51:59.258" v="5507" actId="1592"/>
        <pc:sldMkLst>
          <pc:docMk/>
          <pc:sldMk cId="2120980673" sldId="5295"/>
        </pc:sldMkLst>
        <pc:spChg chg="add mod">
          <ac:chgData name="Melissa A Bruno" userId="bceea050-3caf-4120-81f2-605e08072b4b" providerId="ADAL" clId="{5A226F0A-EE08-4E93-B2DC-5EAB724885D5}" dt="2021-09-09T20:49:12.513" v="4405" actId="20577"/>
          <ac:spMkLst>
            <pc:docMk/>
            <pc:sldMk cId="2120980673" sldId="5295"/>
            <ac:spMk id="2" creationId="{47A097BB-F239-4F26-A8F4-B3577F02AAA0}"/>
          </ac:spMkLst>
        </pc:spChg>
        <pc:spChg chg="add del mod">
          <ac:chgData name="Melissa A Bruno" userId="bceea050-3caf-4120-81f2-605e08072b4b" providerId="ADAL" clId="{5A226F0A-EE08-4E93-B2DC-5EAB724885D5}" dt="2021-09-09T19:58:33.590" v="3907"/>
          <ac:spMkLst>
            <pc:docMk/>
            <pc:sldMk cId="2120980673" sldId="5295"/>
            <ac:spMk id="5" creationId="{99A3570D-3EE2-4CB6-8E0E-0E988CF3B03B}"/>
          </ac:spMkLst>
        </pc:spChg>
        <pc:spChg chg="add del mod">
          <ac:chgData name="Melissa A Bruno" userId="bceea050-3caf-4120-81f2-605e08072b4b" providerId="ADAL" clId="{5A226F0A-EE08-4E93-B2DC-5EAB724885D5}" dt="2021-09-09T19:58:33.590" v="3907"/>
          <ac:spMkLst>
            <pc:docMk/>
            <pc:sldMk cId="2120980673" sldId="5295"/>
            <ac:spMk id="6" creationId="{618313E6-D8E7-469B-8D68-91E2FEE3B1D9}"/>
          </ac:spMkLst>
        </pc:spChg>
        <pc:spChg chg="add del mod">
          <ac:chgData name="Melissa A Bruno" userId="bceea050-3caf-4120-81f2-605e08072b4b" providerId="ADAL" clId="{5A226F0A-EE08-4E93-B2DC-5EAB724885D5}" dt="2021-09-09T19:58:33.590" v="3907"/>
          <ac:spMkLst>
            <pc:docMk/>
            <pc:sldMk cId="2120980673" sldId="5295"/>
            <ac:spMk id="7" creationId="{EF8FDE7D-7855-42AA-AB5A-4946D120CB8C}"/>
          </ac:spMkLst>
        </pc:spChg>
        <pc:spChg chg="mod">
          <ac:chgData name="Melissa A Bruno" userId="bceea050-3caf-4120-81f2-605e08072b4b" providerId="ADAL" clId="{5A226F0A-EE08-4E93-B2DC-5EAB724885D5}" dt="2021-09-09T19:57:29.549" v="3850" actId="20577"/>
          <ac:spMkLst>
            <pc:docMk/>
            <pc:sldMk cId="2120980673" sldId="5295"/>
            <ac:spMk id="8" creationId="{3FA2EDCD-9EFC-4DDB-9B7F-DAA39B9B9DCD}"/>
          </ac:spMkLst>
        </pc:spChg>
        <pc:spChg chg="add mod">
          <ac:chgData name="Melissa A Bruno" userId="bceea050-3caf-4120-81f2-605e08072b4b" providerId="ADAL" clId="{5A226F0A-EE08-4E93-B2DC-5EAB724885D5}" dt="2021-09-09T20:55:47.858" v="4632" actId="403"/>
          <ac:spMkLst>
            <pc:docMk/>
            <pc:sldMk cId="2120980673" sldId="5295"/>
            <ac:spMk id="9" creationId="{58216079-3B3D-4EC4-AA6E-4F4F88E2AD75}"/>
          </ac:spMkLst>
        </pc:spChg>
        <pc:graphicFrameChg chg="add del mod">
          <ac:chgData name="Melissa A Bruno" userId="bceea050-3caf-4120-81f2-605e08072b4b" providerId="ADAL" clId="{5A226F0A-EE08-4E93-B2DC-5EAB724885D5}" dt="2021-09-09T19:58:33.590" v="3907"/>
          <ac:graphicFrameMkLst>
            <pc:docMk/>
            <pc:sldMk cId="2120980673" sldId="5295"/>
            <ac:graphicFrameMk id="4" creationId="{DCF31823-053B-46BA-B7F5-947A27C44D76}"/>
          </ac:graphicFrameMkLst>
        </pc:graphicFrameChg>
      </pc:sldChg>
      <pc:sldChg chg="modSp add mod addCm delCm modCm">
        <pc:chgData name="Melissa A Bruno" userId="bceea050-3caf-4120-81f2-605e08072b4b" providerId="ADAL" clId="{5A226F0A-EE08-4E93-B2DC-5EAB724885D5}" dt="2021-09-13T16:51:53.080" v="5506" actId="1592"/>
        <pc:sldMkLst>
          <pc:docMk/>
          <pc:sldMk cId="2853924297" sldId="5296"/>
        </pc:sldMkLst>
        <pc:spChg chg="mod">
          <ac:chgData name="Melissa A Bruno" userId="bceea050-3caf-4120-81f2-605e08072b4b" providerId="ADAL" clId="{5A226F0A-EE08-4E93-B2DC-5EAB724885D5}" dt="2021-09-10T12:49:24.262" v="5492" actId="20577"/>
          <ac:spMkLst>
            <pc:docMk/>
            <pc:sldMk cId="2853924297" sldId="5296"/>
            <ac:spMk id="6" creationId="{ACB7FCF9-E200-4D6B-934D-B396D17DDE76}"/>
          </ac:spMkLst>
        </pc:spChg>
        <pc:spChg chg="mod">
          <ac:chgData name="Melissa A Bruno" userId="bceea050-3caf-4120-81f2-605e08072b4b" providerId="ADAL" clId="{5A226F0A-EE08-4E93-B2DC-5EAB724885D5}" dt="2021-09-09T21:32:08.187" v="4955" actId="20577"/>
          <ac:spMkLst>
            <pc:docMk/>
            <pc:sldMk cId="2853924297" sldId="5296"/>
            <ac:spMk id="8" creationId="{3FA2EDCD-9EFC-4DDB-9B7F-DAA39B9B9DCD}"/>
          </ac:spMkLst>
        </pc:spChg>
      </pc:sldChg>
      <pc:sldChg chg="new del">
        <pc:chgData name="Melissa A Bruno" userId="bceea050-3caf-4120-81f2-605e08072b4b" providerId="ADAL" clId="{5A226F0A-EE08-4E93-B2DC-5EAB724885D5}" dt="2021-09-09T21:31:25.813" v="4817" actId="680"/>
        <pc:sldMkLst>
          <pc:docMk/>
          <pc:sldMk cId="3100871982" sldId="5296"/>
        </pc:sldMkLst>
      </pc:sldChg>
      <pc:sldChg chg="modSp add mod">
        <pc:chgData name="Melissa A Bruno" userId="bceea050-3caf-4120-81f2-605e08072b4b" providerId="ADAL" clId="{5A226F0A-EE08-4E93-B2DC-5EAB724885D5}" dt="2021-09-14T18:06:30.183" v="5670" actId="113"/>
        <pc:sldMkLst>
          <pc:docMk/>
          <pc:sldMk cId="3177050564" sldId="5301"/>
        </pc:sldMkLst>
        <pc:spChg chg="mod">
          <ac:chgData name="Melissa A Bruno" userId="bceea050-3caf-4120-81f2-605e08072b4b" providerId="ADAL" clId="{5A226F0A-EE08-4E93-B2DC-5EAB724885D5}" dt="2021-09-14T18:06:30.183" v="5670" actId="113"/>
          <ac:spMkLst>
            <pc:docMk/>
            <pc:sldMk cId="3177050564" sldId="5301"/>
            <ac:spMk id="5" creationId="{CFC61805-DE90-4B01-91A3-822BCB59DB36}"/>
          </ac:spMkLst>
        </pc:spChg>
      </pc:sldChg>
      <pc:sldMasterChg chg="del delSldLayout">
        <pc:chgData name="Melissa A Bruno" userId="bceea050-3caf-4120-81f2-605e08072b4b" providerId="ADAL" clId="{5A226F0A-EE08-4E93-B2DC-5EAB724885D5}" dt="2021-09-09T20:35:54.102" v="4249" actId="47"/>
        <pc:sldMasterMkLst>
          <pc:docMk/>
          <pc:sldMasterMk cId="2268685043" sldId="2147483661"/>
        </pc:sldMasterMkLst>
        <pc:sldLayoutChg chg="del">
          <pc:chgData name="Melissa A Bruno" userId="bceea050-3caf-4120-81f2-605e08072b4b" providerId="ADAL" clId="{5A226F0A-EE08-4E93-B2DC-5EAB724885D5}" dt="2021-09-09T20:35:54.102" v="4249" actId="47"/>
          <pc:sldLayoutMkLst>
            <pc:docMk/>
            <pc:sldMasterMk cId="2268685043" sldId="2147483661"/>
            <pc:sldLayoutMk cId="3882856079" sldId="2147483662"/>
          </pc:sldLayoutMkLst>
        </pc:sldLayoutChg>
        <pc:sldLayoutChg chg="del">
          <pc:chgData name="Melissa A Bruno" userId="bceea050-3caf-4120-81f2-605e08072b4b" providerId="ADAL" clId="{5A226F0A-EE08-4E93-B2DC-5EAB724885D5}" dt="2021-09-09T20:35:54.102" v="4249" actId="47"/>
          <pc:sldLayoutMkLst>
            <pc:docMk/>
            <pc:sldMasterMk cId="2268685043" sldId="2147483661"/>
            <pc:sldLayoutMk cId="2118356106" sldId="2147483663"/>
          </pc:sldLayoutMkLst>
        </pc:sldLayoutChg>
        <pc:sldLayoutChg chg="del">
          <pc:chgData name="Melissa A Bruno" userId="bceea050-3caf-4120-81f2-605e08072b4b" providerId="ADAL" clId="{5A226F0A-EE08-4E93-B2DC-5EAB724885D5}" dt="2021-09-09T20:35:54.102" v="4249" actId="47"/>
          <pc:sldLayoutMkLst>
            <pc:docMk/>
            <pc:sldMasterMk cId="2268685043" sldId="2147483661"/>
            <pc:sldLayoutMk cId="950345674" sldId="2147483664"/>
          </pc:sldLayoutMkLst>
        </pc:sldLayoutChg>
        <pc:sldLayoutChg chg="del">
          <pc:chgData name="Melissa A Bruno" userId="bceea050-3caf-4120-81f2-605e08072b4b" providerId="ADAL" clId="{5A226F0A-EE08-4E93-B2DC-5EAB724885D5}" dt="2021-09-09T20:35:54.102" v="4249" actId="47"/>
          <pc:sldLayoutMkLst>
            <pc:docMk/>
            <pc:sldMasterMk cId="2268685043" sldId="2147483661"/>
            <pc:sldLayoutMk cId="4091145697" sldId="2147483665"/>
          </pc:sldLayoutMkLst>
        </pc:sldLayoutChg>
        <pc:sldLayoutChg chg="del">
          <pc:chgData name="Melissa A Bruno" userId="bceea050-3caf-4120-81f2-605e08072b4b" providerId="ADAL" clId="{5A226F0A-EE08-4E93-B2DC-5EAB724885D5}" dt="2021-09-09T20:35:54.102" v="4249" actId="47"/>
          <pc:sldLayoutMkLst>
            <pc:docMk/>
            <pc:sldMasterMk cId="2268685043" sldId="2147483661"/>
            <pc:sldLayoutMk cId="1265404401" sldId="2147483666"/>
          </pc:sldLayoutMkLst>
        </pc:sldLayoutChg>
        <pc:sldLayoutChg chg="del">
          <pc:chgData name="Melissa A Bruno" userId="bceea050-3caf-4120-81f2-605e08072b4b" providerId="ADAL" clId="{5A226F0A-EE08-4E93-B2DC-5EAB724885D5}" dt="2021-09-09T20:35:54.102" v="4249" actId="47"/>
          <pc:sldLayoutMkLst>
            <pc:docMk/>
            <pc:sldMasterMk cId="2268685043" sldId="2147483661"/>
            <pc:sldLayoutMk cId="1601007608" sldId="2147483667"/>
          </pc:sldLayoutMkLst>
        </pc:sldLayoutChg>
        <pc:sldLayoutChg chg="del">
          <pc:chgData name="Melissa A Bruno" userId="bceea050-3caf-4120-81f2-605e08072b4b" providerId="ADAL" clId="{5A226F0A-EE08-4E93-B2DC-5EAB724885D5}" dt="2021-09-09T20:35:54.102" v="4249" actId="47"/>
          <pc:sldLayoutMkLst>
            <pc:docMk/>
            <pc:sldMasterMk cId="2268685043" sldId="2147483661"/>
            <pc:sldLayoutMk cId="3922824244" sldId="2147483668"/>
          </pc:sldLayoutMkLst>
        </pc:sldLayoutChg>
        <pc:sldLayoutChg chg="del">
          <pc:chgData name="Melissa A Bruno" userId="bceea050-3caf-4120-81f2-605e08072b4b" providerId="ADAL" clId="{5A226F0A-EE08-4E93-B2DC-5EAB724885D5}" dt="2021-09-09T20:35:54.102" v="4249" actId="47"/>
          <pc:sldLayoutMkLst>
            <pc:docMk/>
            <pc:sldMasterMk cId="2268685043" sldId="2147483661"/>
            <pc:sldLayoutMk cId="2041698217" sldId="2147483669"/>
          </pc:sldLayoutMkLst>
        </pc:sldLayoutChg>
        <pc:sldLayoutChg chg="del">
          <pc:chgData name="Melissa A Bruno" userId="bceea050-3caf-4120-81f2-605e08072b4b" providerId="ADAL" clId="{5A226F0A-EE08-4E93-B2DC-5EAB724885D5}" dt="2021-09-09T20:35:54.102" v="4249" actId="47"/>
          <pc:sldLayoutMkLst>
            <pc:docMk/>
            <pc:sldMasterMk cId="2268685043" sldId="2147483661"/>
            <pc:sldLayoutMk cId="728504160" sldId="2147483670"/>
          </pc:sldLayoutMkLst>
        </pc:sldLayoutChg>
        <pc:sldLayoutChg chg="del">
          <pc:chgData name="Melissa A Bruno" userId="bceea050-3caf-4120-81f2-605e08072b4b" providerId="ADAL" clId="{5A226F0A-EE08-4E93-B2DC-5EAB724885D5}" dt="2021-09-09T20:35:54.102" v="4249" actId="47"/>
          <pc:sldLayoutMkLst>
            <pc:docMk/>
            <pc:sldMasterMk cId="2268685043" sldId="2147483661"/>
            <pc:sldLayoutMk cId="612949319" sldId="2147483671"/>
          </pc:sldLayoutMkLst>
        </pc:sldLayoutChg>
        <pc:sldLayoutChg chg="del">
          <pc:chgData name="Melissa A Bruno" userId="bceea050-3caf-4120-81f2-605e08072b4b" providerId="ADAL" clId="{5A226F0A-EE08-4E93-B2DC-5EAB724885D5}" dt="2021-09-09T20:35:54.102" v="4249" actId="47"/>
          <pc:sldLayoutMkLst>
            <pc:docMk/>
            <pc:sldMasterMk cId="2268685043" sldId="2147483661"/>
            <pc:sldLayoutMk cId="2475365904" sldId="2147483672"/>
          </pc:sldLayoutMkLst>
        </pc:sldLayoutChg>
      </pc:sldMasterChg>
    </pc:docChg>
  </pc:docChgLst>
  <pc:docChgLst>
    <pc:chgData name="Pooja Verma" userId="S::pverma@mitre.org::1892170a-e254-4f7c-bec9-efb6b221f527" providerId="AD" clId="Web-{A42AD8F7-84F8-4DF5-876B-7AB771053F54}"/>
    <pc:docChg chg="modSld">
      <pc:chgData name="Pooja Verma" userId="S::pverma@mitre.org::1892170a-e254-4f7c-bec9-efb6b221f527" providerId="AD" clId="Web-{A42AD8F7-84F8-4DF5-876B-7AB771053F54}" dt="2021-04-07T01:13:10.468" v="8"/>
      <pc:docMkLst>
        <pc:docMk/>
      </pc:docMkLst>
      <pc:sldChg chg="delSp modSp">
        <pc:chgData name="Pooja Verma" userId="S::pverma@mitre.org::1892170a-e254-4f7c-bec9-efb6b221f527" providerId="AD" clId="Web-{A42AD8F7-84F8-4DF5-876B-7AB771053F54}" dt="2021-04-07T01:13:10.468" v="8"/>
        <pc:sldMkLst>
          <pc:docMk/>
          <pc:sldMk cId="3600743522" sldId="5220"/>
        </pc:sldMkLst>
        <pc:picChg chg="del mod">
          <ac:chgData name="Pooja Verma" userId="S::pverma@mitre.org::1892170a-e254-4f7c-bec9-efb6b221f527" providerId="AD" clId="Web-{A42AD8F7-84F8-4DF5-876B-7AB771053F54}" dt="2021-04-07T01:13:03.734" v="5"/>
          <ac:picMkLst>
            <pc:docMk/>
            <pc:sldMk cId="3600743522" sldId="5220"/>
            <ac:picMk id="4" creationId="{9E2C2D66-109E-4154-AB4C-8E35C248C76F}"/>
          </ac:picMkLst>
        </pc:picChg>
        <pc:picChg chg="del mod">
          <ac:chgData name="Pooja Verma" userId="S::pverma@mitre.org::1892170a-e254-4f7c-bec9-efb6b221f527" providerId="AD" clId="Web-{A42AD8F7-84F8-4DF5-876B-7AB771053F54}" dt="2021-04-07T01:13:06.406" v="6"/>
          <ac:picMkLst>
            <pc:docMk/>
            <pc:sldMk cId="3600743522" sldId="5220"/>
            <ac:picMk id="6" creationId="{17DA9F43-83A6-4664-B59F-3B3FB203D5F8}"/>
          </ac:picMkLst>
        </pc:picChg>
        <pc:picChg chg="del mod">
          <ac:chgData name="Pooja Verma" userId="S::pverma@mitre.org::1892170a-e254-4f7c-bec9-efb6b221f527" providerId="AD" clId="Web-{A42AD8F7-84F8-4DF5-876B-7AB771053F54}" dt="2021-04-07T01:13:10.468" v="8"/>
          <ac:picMkLst>
            <pc:docMk/>
            <pc:sldMk cId="3600743522" sldId="5220"/>
            <ac:picMk id="9" creationId="{BD5355B6-BC77-4B26-8DCA-D7EEFE117EDE}"/>
          </ac:picMkLst>
        </pc:picChg>
        <pc:picChg chg="del mod">
          <ac:chgData name="Pooja Verma" userId="S::pverma@mitre.org::1892170a-e254-4f7c-bec9-efb6b221f527" providerId="AD" clId="Web-{A42AD8F7-84F8-4DF5-876B-7AB771053F54}" dt="2021-04-07T01:13:08.921" v="7"/>
          <ac:picMkLst>
            <pc:docMk/>
            <pc:sldMk cId="3600743522" sldId="5220"/>
            <ac:picMk id="10" creationId="{873506B8-90CB-4F11-8961-A911B1DCAEC5}"/>
          </ac:picMkLst>
        </pc:picChg>
      </pc:sldChg>
    </pc:docChg>
  </pc:docChgLst>
  <pc:docChgLst>
    <pc:chgData name="Melissa A Bruno" userId="bceea050-3caf-4120-81f2-605e08072b4b" providerId="ADAL" clId="{87F049D5-0C8A-4A2B-8498-04606153BC83}"/>
    <pc:docChg chg="undo custSel addSld delSld modSld sldOrd addSection modSection">
      <pc:chgData name="Melissa A Bruno" userId="bceea050-3caf-4120-81f2-605e08072b4b" providerId="ADAL" clId="{87F049D5-0C8A-4A2B-8498-04606153BC83}" dt="2022-01-31T19:10:10.571" v="99"/>
      <pc:docMkLst>
        <pc:docMk/>
      </pc:docMkLst>
      <pc:sldChg chg="ord">
        <pc:chgData name="Melissa A Bruno" userId="bceea050-3caf-4120-81f2-605e08072b4b" providerId="ADAL" clId="{87F049D5-0C8A-4A2B-8498-04606153BC83}" dt="2022-01-31T18:11:36.864" v="89"/>
        <pc:sldMkLst>
          <pc:docMk/>
          <pc:sldMk cId="156006551" sldId="5148"/>
        </pc:sldMkLst>
      </pc:sldChg>
      <pc:sldChg chg="modSp del mod">
        <pc:chgData name="Melissa A Bruno" userId="bceea050-3caf-4120-81f2-605e08072b4b" providerId="ADAL" clId="{87F049D5-0C8A-4A2B-8498-04606153BC83}" dt="2022-01-31T19:09:43.243" v="94" actId="47"/>
        <pc:sldMkLst>
          <pc:docMk/>
          <pc:sldMk cId="3935484477" sldId="5181"/>
        </pc:sldMkLst>
        <pc:spChg chg="mod">
          <ac:chgData name="Melissa A Bruno" userId="bceea050-3caf-4120-81f2-605e08072b4b" providerId="ADAL" clId="{87F049D5-0C8A-4A2B-8498-04606153BC83}" dt="2022-01-24T18:46:25.826" v="84" actId="14100"/>
          <ac:spMkLst>
            <pc:docMk/>
            <pc:sldMk cId="3935484477" sldId="5181"/>
            <ac:spMk id="23" creationId="{A1ECF5FB-979F-48F5-87C9-AEE88246307C}"/>
          </ac:spMkLst>
        </pc:spChg>
        <pc:spChg chg="mod">
          <ac:chgData name="Melissa A Bruno" userId="bceea050-3caf-4120-81f2-605e08072b4b" providerId="ADAL" clId="{87F049D5-0C8A-4A2B-8498-04606153BC83}" dt="2021-12-06T20:56:26.673" v="8" actId="1076"/>
          <ac:spMkLst>
            <pc:docMk/>
            <pc:sldMk cId="3935484477" sldId="5181"/>
            <ac:spMk id="27" creationId="{4B7D27C6-DA75-422B-977B-2EB6497373C0}"/>
          </ac:spMkLst>
        </pc:spChg>
        <pc:spChg chg="mod">
          <ac:chgData name="Melissa A Bruno" userId="bceea050-3caf-4120-81f2-605e08072b4b" providerId="ADAL" clId="{87F049D5-0C8A-4A2B-8498-04606153BC83}" dt="2022-01-24T18:45:18.864" v="40" actId="1076"/>
          <ac:spMkLst>
            <pc:docMk/>
            <pc:sldMk cId="3935484477" sldId="5181"/>
            <ac:spMk id="30" creationId="{57674A9D-E71A-41E8-A9A9-26261F6CFE50}"/>
          </ac:spMkLst>
        </pc:spChg>
        <pc:spChg chg="mod">
          <ac:chgData name="Melissa A Bruno" userId="bceea050-3caf-4120-81f2-605e08072b4b" providerId="ADAL" clId="{87F049D5-0C8A-4A2B-8498-04606153BC83}" dt="2022-01-24T18:45:37.230" v="42" actId="14100"/>
          <ac:spMkLst>
            <pc:docMk/>
            <pc:sldMk cId="3935484477" sldId="5181"/>
            <ac:spMk id="32" creationId="{DD745450-A95B-4DD0-ABE6-53762A486668}"/>
          </ac:spMkLst>
        </pc:spChg>
        <pc:spChg chg="mod">
          <ac:chgData name="Melissa A Bruno" userId="bceea050-3caf-4120-81f2-605e08072b4b" providerId="ADAL" clId="{87F049D5-0C8A-4A2B-8498-04606153BC83}" dt="2022-01-24T18:46:07.790" v="83" actId="14100"/>
          <ac:spMkLst>
            <pc:docMk/>
            <pc:sldMk cId="3935484477" sldId="5181"/>
            <ac:spMk id="33" creationId="{55FF5001-BBFF-41D6-9F16-965AD70ADDE0}"/>
          </ac:spMkLst>
        </pc:spChg>
        <pc:spChg chg="mod">
          <ac:chgData name="Melissa A Bruno" userId="bceea050-3caf-4120-81f2-605e08072b4b" providerId="ADAL" clId="{87F049D5-0C8A-4A2B-8498-04606153BC83}" dt="2022-01-24T18:46:27.791" v="85" actId="14100"/>
          <ac:spMkLst>
            <pc:docMk/>
            <pc:sldMk cId="3935484477" sldId="5181"/>
            <ac:spMk id="36" creationId="{555262BA-9FCF-4848-9F2A-9338F017FD01}"/>
          </ac:spMkLst>
        </pc:spChg>
        <pc:graphicFrameChg chg="modGraphic">
          <ac:chgData name="Melissa A Bruno" userId="bceea050-3caf-4120-81f2-605e08072b4b" providerId="ADAL" clId="{87F049D5-0C8A-4A2B-8498-04606153BC83}" dt="2021-12-06T20:56:02.698" v="3" actId="14734"/>
          <ac:graphicFrameMkLst>
            <pc:docMk/>
            <pc:sldMk cId="3935484477" sldId="5181"/>
            <ac:graphicFrameMk id="21" creationId="{D0EE1A89-DA23-4C3D-96C7-63AFF9D64726}"/>
          </ac:graphicFrameMkLst>
        </pc:graphicFrameChg>
        <pc:cxnChg chg="mod">
          <ac:chgData name="Melissa A Bruno" userId="bceea050-3caf-4120-81f2-605e08072b4b" providerId="ADAL" clId="{87F049D5-0C8A-4A2B-8498-04606153BC83}" dt="2022-01-24T18:45:31.335" v="41" actId="1076"/>
          <ac:cxnSpMkLst>
            <pc:docMk/>
            <pc:sldMk cId="3935484477" sldId="5181"/>
            <ac:cxnSpMk id="4" creationId="{A20F606C-F6CA-4838-B28D-9F6EC40989D1}"/>
          </ac:cxnSpMkLst>
        </pc:cxnChg>
      </pc:sldChg>
      <pc:sldChg chg="del">
        <pc:chgData name="Melissa A Bruno" userId="bceea050-3caf-4120-81f2-605e08072b4b" providerId="ADAL" clId="{87F049D5-0C8A-4A2B-8498-04606153BC83}" dt="2021-12-06T20:55:41.005" v="0" actId="47"/>
        <pc:sldMkLst>
          <pc:docMk/>
          <pc:sldMk cId="43967981" sldId="5183"/>
        </pc:sldMkLst>
      </pc:sldChg>
      <pc:sldChg chg="del">
        <pc:chgData name="Melissa A Bruno" userId="bceea050-3caf-4120-81f2-605e08072b4b" providerId="ADAL" clId="{87F049D5-0C8A-4A2B-8498-04606153BC83}" dt="2021-12-06T20:55:41.005" v="0" actId="47"/>
        <pc:sldMkLst>
          <pc:docMk/>
          <pc:sldMk cId="161723366" sldId="5184"/>
        </pc:sldMkLst>
      </pc:sldChg>
      <pc:sldChg chg="del">
        <pc:chgData name="Melissa A Bruno" userId="bceea050-3caf-4120-81f2-605e08072b4b" providerId="ADAL" clId="{87F049D5-0C8A-4A2B-8498-04606153BC83}" dt="2021-12-06T20:55:41.005" v="0" actId="47"/>
        <pc:sldMkLst>
          <pc:docMk/>
          <pc:sldMk cId="1943712694" sldId="5185"/>
        </pc:sldMkLst>
      </pc:sldChg>
      <pc:sldChg chg="ord">
        <pc:chgData name="Melissa A Bruno" userId="bceea050-3caf-4120-81f2-605e08072b4b" providerId="ADAL" clId="{87F049D5-0C8A-4A2B-8498-04606153BC83}" dt="2022-01-31T18:42:20.859" v="91"/>
        <pc:sldMkLst>
          <pc:docMk/>
          <pc:sldMk cId="3444060222" sldId="5207"/>
        </pc:sldMkLst>
      </pc:sldChg>
      <pc:sldChg chg="modSp mod">
        <pc:chgData name="Melissa A Bruno" userId="bceea050-3caf-4120-81f2-605e08072b4b" providerId="ADAL" clId="{87F049D5-0C8A-4A2B-8498-04606153BC83}" dt="2022-01-13T17:11:26.354" v="39"/>
        <pc:sldMkLst>
          <pc:docMk/>
          <pc:sldMk cId="1418351984" sldId="5292"/>
        </pc:sldMkLst>
        <pc:graphicFrameChg chg="mod modGraphic">
          <ac:chgData name="Melissa A Bruno" userId="bceea050-3caf-4120-81f2-605e08072b4b" providerId="ADAL" clId="{87F049D5-0C8A-4A2B-8498-04606153BC83}" dt="2022-01-13T17:11:26.354" v="39"/>
          <ac:graphicFrameMkLst>
            <pc:docMk/>
            <pc:sldMk cId="1418351984" sldId="5292"/>
            <ac:graphicFrameMk id="7" creationId="{0DCD0355-B7C7-4A8C-9505-6D5FAD085190}"/>
          </ac:graphicFrameMkLst>
        </pc:graphicFrameChg>
      </pc:sldChg>
      <pc:sldChg chg="ord">
        <pc:chgData name="Melissa A Bruno" userId="bceea050-3caf-4120-81f2-605e08072b4b" providerId="ADAL" clId="{87F049D5-0C8A-4A2B-8498-04606153BC83}" dt="2022-01-31T19:10:10.571" v="99"/>
        <pc:sldMkLst>
          <pc:docMk/>
          <pc:sldMk cId="2853924297" sldId="5296"/>
        </pc:sldMkLst>
      </pc:sldChg>
      <pc:sldChg chg="del">
        <pc:chgData name="Melissa A Bruno" userId="bceea050-3caf-4120-81f2-605e08072b4b" providerId="ADAL" clId="{87F049D5-0C8A-4A2B-8498-04606153BC83}" dt="2021-12-06T20:55:41.005" v="0" actId="47"/>
        <pc:sldMkLst>
          <pc:docMk/>
          <pc:sldMk cId="2208208870" sldId="5300"/>
        </pc:sldMkLst>
      </pc:sldChg>
      <pc:sldChg chg="ord">
        <pc:chgData name="Melissa A Bruno" userId="bceea050-3caf-4120-81f2-605e08072b4b" providerId="ADAL" clId="{87F049D5-0C8A-4A2B-8498-04606153BC83}" dt="2022-01-31T18:11:28.275" v="87"/>
        <pc:sldMkLst>
          <pc:docMk/>
          <pc:sldMk cId="3177050564" sldId="5301"/>
        </pc:sldMkLst>
      </pc:sldChg>
      <pc:sldChg chg="add">
        <pc:chgData name="Melissa A Bruno" userId="bceea050-3caf-4120-81f2-605e08072b4b" providerId="ADAL" clId="{87F049D5-0C8A-4A2B-8498-04606153BC83}" dt="2022-01-31T19:09:59.386" v="95"/>
        <pc:sldMkLst>
          <pc:docMk/>
          <pc:sldMk cId="3079412690" sldId="5349"/>
        </pc:sldMkLst>
      </pc:sldChg>
    </pc:docChg>
  </pc:docChgLst>
  <pc:docChgLst>
    <pc:chgData name="Melissa A Bruno" userId="bceea050-3caf-4120-81f2-605e08072b4b" providerId="ADAL" clId="{50449F4C-E465-4D6F-9A64-BF8008F20423}"/>
    <pc:docChg chg="addSld delSld modSld sldOrd modSection">
      <pc:chgData name="Melissa A Bruno" userId="bceea050-3caf-4120-81f2-605e08072b4b" providerId="ADAL" clId="{50449F4C-E465-4D6F-9A64-BF8008F20423}" dt="2021-05-11T13:54:39.846" v="15"/>
      <pc:docMkLst>
        <pc:docMk/>
      </pc:docMkLst>
      <pc:sldChg chg="del">
        <pc:chgData name="Melissa A Bruno" userId="bceea050-3caf-4120-81f2-605e08072b4b" providerId="ADAL" clId="{50449F4C-E465-4D6F-9A64-BF8008F20423}" dt="2021-05-11T13:54:33.796" v="8" actId="47"/>
        <pc:sldMkLst>
          <pc:docMk/>
          <pc:sldMk cId="698794236" sldId="269"/>
        </pc:sldMkLst>
      </pc:sldChg>
      <pc:sldChg chg="add">
        <pc:chgData name="Melissa A Bruno" userId="bceea050-3caf-4120-81f2-605e08072b4b" providerId="ADAL" clId="{50449F4C-E465-4D6F-9A64-BF8008F20423}" dt="2021-05-11T13:53:02.790" v="2"/>
        <pc:sldMkLst>
          <pc:docMk/>
          <pc:sldMk cId="3500075075" sldId="280"/>
        </pc:sldMkLst>
      </pc:sldChg>
      <pc:sldChg chg="del">
        <pc:chgData name="Melissa A Bruno" userId="bceea050-3caf-4120-81f2-605e08072b4b" providerId="ADAL" clId="{50449F4C-E465-4D6F-9A64-BF8008F20423}" dt="2021-05-11T13:52:56.997" v="1" actId="47"/>
        <pc:sldMkLst>
          <pc:docMk/>
          <pc:sldMk cId="1049750220" sldId="5192"/>
        </pc:sldMkLst>
      </pc:sldChg>
      <pc:sldChg chg="add del">
        <pc:chgData name="Melissa A Bruno" userId="bceea050-3caf-4120-81f2-605e08072b4b" providerId="ADAL" clId="{50449F4C-E465-4D6F-9A64-BF8008F20423}" dt="2021-05-11T13:53:27.339" v="5"/>
        <pc:sldMkLst>
          <pc:docMk/>
          <pc:sldMk cId="722692219" sldId="5196"/>
        </pc:sldMkLst>
      </pc:sldChg>
      <pc:sldChg chg="del">
        <pc:chgData name="Melissa A Bruno" userId="bceea050-3caf-4120-81f2-605e08072b4b" providerId="ADAL" clId="{50449F4C-E465-4D6F-9A64-BF8008F20423}" dt="2021-05-11T13:53:07.655" v="3" actId="47"/>
        <pc:sldMkLst>
          <pc:docMk/>
          <pc:sldMk cId="389953873" sldId="5205"/>
        </pc:sldMkLst>
      </pc:sldChg>
      <pc:sldChg chg="del">
        <pc:chgData name="Melissa A Bruno" userId="bceea050-3caf-4120-81f2-605e08072b4b" providerId="ADAL" clId="{50449F4C-E465-4D6F-9A64-BF8008F20423}" dt="2021-05-11T13:53:46.011" v="7" actId="47"/>
        <pc:sldMkLst>
          <pc:docMk/>
          <pc:sldMk cId="3444060222" sldId="5207"/>
        </pc:sldMkLst>
      </pc:sldChg>
      <pc:sldChg chg="add">
        <pc:chgData name="Melissa A Bruno" userId="bceea050-3caf-4120-81f2-605e08072b4b" providerId="ADAL" clId="{50449F4C-E465-4D6F-9A64-BF8008F20423}" dt="2021-05-11T13:52:54.425" v="0"/>
        <pc:sldMkLst>
          <pc:docMk/>
          <pc:sldMk cId="3399008836" sldId="5223"/>
        </pc:sldMkLst>
      </pc:sldChg>
      <pc:sldChg chg="add">
        <pc:chgData name="Melissa A Bruno" userId="bceea050-3caf-4120-81f2-605e08072b4b" providerId="ADAL" clId="{50449F4C-E465-4D6F-9A64-BF8008F20423}" dt="2021-05-11T13:53:44.677" v="6"/>
        <pc:sldMkLst>
          <pc:docMk/>
          <pc:sldMk cId="3592792931" sldId="5224"/>
        </pc:sldMkLst>
      </pc:sldChg>
      <pc:sldChg chg="add ord">
        <pc:chgData name="Melissa A Bruno" userId="bceea050-3caf-4120-81f2-605e08072b4b" providerId="ADAL" clId="{50449F4C-E465-4D6F-9A64-BF8008F20423}" dt="2021-05-11T13:54:39.846" v="15"/>
        <pc:sldMkLst>
          <pc:docMk/>
          <pc:sldMk cId="1101032270" sldId="5230"/>
        </pc:sldMkLst>
      </pc:sldChg>
    </pc:docChg>
  </pc:docChgLst>
  <pc:docChgLst>
    <pc:chgData name="Pooja Verma" userId="1892170a-e254-4f7c-bec9-efb6b221f527" providerId="ADAL" clId="{F98EA1D0-F874-4BD1-9592-23E04AC4BEEE}"/>
    <pc:docChg chg="custSel addSld delSld modSld modMainMaster modSection">
      <pc:chgData name="Pooja Verma" userId="1892170a-e254-4f7c-bec9-efb6b221f527" providerId="ADAL" clId="{F98EA1D0-F874-4BD1-9592-23E04AC4BEEE}" dt="2021-04-07T01:25:30.101" v="79" actId="478"/>
      <pc:docMkLst>
        <pc:docMk/>
      </pc:docMkLst>
      <pc:sldChg chg="delSp modSp mod">
        <pc:chgData name="Pooja Verma" userId="1892170a-e254-4f7c-bec9-efb6b221f527" providerId="ADAL" clId="{F98EA1D0-F874-4BD1-9592-23E04AC4BEEE}" dt="2021-04-07T01:23:52.479" v="69" actId="478"/>
        <pc:sldMkLst>
          <pc:docMk/>
          <pc:sldMk cId="698794236" sldId="269"/>
        </pc:sldMkLst>
        <pc:picChg chg="del mod">
          <ac:chgData name="Pooja Verma" userId="1892170a-e254-4f7c-bec9-efb6b221f527" providerId="ADAL" clId="{F98EA1D0-F874-4BD1-9592-23E04AC4BEEE}" dt="2021-04-07T01:23:51.520" v="68" actId="478"/>
          <ac:picMkLst>
            <pc:docMk/>
            <pc:sldMk cId="698794236" sldId="269"/>
            <ac:picMk id="7" creationId="{08E80947-8386-457B-A2AC-D83FADD52CA6}"/>
          </ac:picMkLst>
        </pc:picChg>
        <pc:picChg chg="del">
          <ac:chgData name="Pooja Verma" userId="1892170a-e254-4f7c-bec9-efb6b221f527" providerId="ADAL" clId="{F98EA1D0-F874-4BD1-9592-23E04AC4BEEE}" dt="2021-04-07T01:23:52.479" v="69" actId="478"/>
          <ac:picMkLst>
            <pc:docMk/>
            <pc:sldMk cId="698794236" sldId="269"/>
            <ac:picMk id="12" creationId="{DD9E1A9B-E55F-43BD-B051-8B17F0AEEA47}"/>
          </ac:picMkLst>
        </pc:picChg>
      </pc:sldChg>
      <pc:sldChg chg="delSp mod">
        <pc:chgData name="Pooja Verma" userId="1892170a-e254-4f7c-bec9-efb6b221f527" providerId="ADAL" clId="{F98EA1D0-F874-4BD1-9592-23E04AC4BEEE}" dt="2021-04-07T01:25:30.101" v="79" actId="478"/>
        <pc:sldMkLst>
          <pc:docMk/>
          <pc:sldMk cId="156006551" sldId="5148"/>
        </pc:sldMkLst>
        <pc:spChg chg="del">
          <ac:chgData name="Pooja Verma" userId="1892170a-e254-4f7c-bec9-efb6b221f527" providerId="ADAL" clId="{F98EA1D0-F874-4BD1-9592-23E04AC4BEEE}" dt="2021-04-07T01:25:30.101" v="79" actId="478"/>
          <ac:spMkLst>
            <pc:docMk/>
            <pc:sldMk cId="156006551" sldId="5148"/>
            <ac:spMk id="5" creationId="{BF45F1C3-44AE-4705-A8AB-A38A6F4C220A}"/>
          </ac:spMkLst>
        </pc:spChg>
        <pc:picChg chg="del">
          <ac:chgData name="Pooja Verma" userId="1892170a-e254-4f7c-bec9-efb6b221f527" providerId="ADAL" clId="{F98EA1D0-F874-4BD1-9592-23E04AC4BEEE}" dt="2021-04-07T01:23:15.287" v="57" actId="478"/>
          <ac:picMkLst>
            <pc:docMk/>
            <pc:sldMk cId="156006551" sldId="5148"/>
            <ac:picMk id="6" creationId="{C13AD0D5-A810-4F9B-8043-959A14CA1CF0}"/>
          </ac:picMkLst>
        </pc:picChg>
        <pc:picChg chg="del">
          <ac:chgData name="Pooja Verma" userId="1892170a-e254-4f7c-bec9-efb6b221f527" providerId="ADAL" clId="{F98EA1D0-F874-4BD1-9592-23E04AC4BEEE}" dt="2021-04-07T01:23:13.293" v="54" actId="478"/>
          <ac:picMkLst>
            <pc:docMk/>
            <pc:sldMk cId="156006551" sldId="5148"/>
            <ac:picMk id="14" creationId="{760C9CBF-4C1A-48EA-A4E7-C334D0939282}"/>
          </ac:picMkLst>
        </pc:picChg>
        <pc:picChg chg="del">
          <ac:chgData name="Pooja Verma" userId="1892170a-e254-4f7c-bec9-efb6b221f527" providerId="ADAL" clId="{F98EA1D0-F874-4BD1-9592-23E04AC4BEEE}" dt="2021-04-07T01:23:14.019" v="55" actId="478"/>
          <ac:picMkLst>
            <pc:docMk/>
            <pc:sldMk cId="156006551" sldId="5148"/>
            <ac:picMk id="17" creationId="{39949928-1FAB-4DA1-9AB6-D80F8E4F7E4A}"/>
          </ac:picMkLst>
        </pc:picChg>
        <pc:picChg chg="del">
          <ac:chgData name="Pooja Verma" userId="1892170a-e254-4f7c-bec9-efb6b221f527" providerId="ADAL" clId="{F98EA1D0-F874-4BD1-9592-23E04AC4BEEE}" dt="2021-04-07T01:23:14.598" v="56" actId="478"/>
          <ac:picMkLst>
            <pc:docMk/>
            <pc:sldMk cId="156006551" sldId="5148"/>
            <ac:picMk id="27" creationId="{79EE2E37-50CE-42AC-ADD0-A7438EC5CD79}"/>
          </ac:picMkLst>
        </pc:picChg>
      </pc:sldChg>
      <pc:sldChg chg="modSp mod">
        <pc:chgData name="Pooja Verma" userId="1892170a-e254-4f7c-bec9-efb6b221f527" providerId="ADAL" clId="{F98EA1D0-F874-4BD1-9592-23E04AC4BEEE}" dt="2021-04-07T01:17:13.005" v="8" actId="1076"/>
        <pc:sldMkLst>
          <pc:docMk/>
          <pc:sldMk cId="1579228422" sldId="5156"/>
        </pc:sldMkLst>
        <pc:picChg chg="mod">
          <ac:chgData name="Pooja Verma" userId="1892170a-e254-4f7c-bec9-efb6b221f527" providerId="ADAL" clId="{F98EA1D0-F874-4BD1-9592-23E04AC4BEEE}" dt="2021-04-07T01:17:13.005" v="8" actId="1076"/>
          <ac:picMkLst>
            <pc:docMk/>
            <pc:sldMk cId="1579228422" sldId="5156"/>
            <ac:picMk id="4" creationId="{62832D29-8C61-4868-9F10-26822ECBC47F}"/>
          </ac:picMkLst>
        </pc:picChg>
      </pc:sldChg>
      <pc:sldChg chg="delSp modSp mod">
        <pc:chgData name="Pooja Verma" userId="1892170a-e254-4f7c-bec9-efb6b221f527" providerId="ADAL" clId="{F98EA1D0-F874-4BD1-9592-23E04AC4BEEE}" dt="2021-04-07T01:22:58.339" v="48" actId="478"/>
        <pc:sldMkLst>
          <pc:docMk/>
          <pc:sldMk cId="3567044194" sldId="5182"/>
        </pc:sldMkLst>
        <pc:picChg chg="del mod">
          <ac:chgData name="Pooja Verma" userId="1892170a-e254-4f7c-bec9-efb6b221f527" providerId="ADAL" clId="{F98EA1D0-F874-4BD1-9592-23E04AC4BEEE}" dt="2021-04-07T01:22:56.814" v="47" actId="478"/>
          <ac:picMkLst>
            <pc:docMk/>
            <pc:sldMk cId="3567044194" sldId="5182"/>
            <ac:picMk id="2" creationId="{611376AD-D427-4343-AFE8-0184DCEA6ED6}"/>
          </ac:picMkLst>
        </pc:picChg>
        <pc:picChg chg="del">
          <ac:chgData name="Pooja Verma" userId="1892170a-e254-4f7c-bec9-efb6b221f527" providerId="ADAL" clId="{F98EA1D0-F874-4BD1-9592-23E04AC4BEEE}" dt="2021-04-07T01:22:58.339" v="48" actId="478"/>
          <ac:picMkLst>
            <pc:docMk/>
            <pc:sldMk cId="3567044194" sldId="5182"/>
            <ac:picMk id="13" creationId="{2F8B932A-ED27-4CAA-9B11-94C4E256DF88}"/>
          </ac:picMkLst>
        </pc:picChg>
      </pc:sldChg>
      <pc:sldChg chg="delSp modSp mod">
        <pc:chgData name="Pooja Verma" userId="1892170a-e254-4f7c-bec9-efb6b221f527" providerId="ADAL" clId="{F98EA1D0-F874-4BD1-9592-23E04AC4BEEE}" dt="2021-04-07T01:21:32.672" v="38" actId="478"/>
        <pc:sldMkLst>
          <pc:docMk/>
          <pc:sldMk cId="1049750220" sldId="5192"/>
        </pc:sldMkLst>
        <pc:picChg chg="del mod">
          <ac:chgData name="Pooja Verma" userId="1892170a-e254-4f7c-bec9-efb6b221f527" providerId="ADAL" clId="{F98EA1D0-F874-4BD1-9592-23E04AC4BEEE}" dt="2021-04-07T01:21:28.422" v="34" actId="478"/>
          <ac:picMkLst>
            <pc:docMk/>
            <pc:sldMk cId="1049750220" sldId="5192"/>
            <ac:picMk id="3" creationId="{33A6EEEB-38EF-430A-AC8A-F2FCC80DC9C1}"/>
          </ac:picMkLst>
        </pc:picChg>
        <pc:picChg chg="del">
          <ac:chgData name="Pooja Verma" userId="1892170a-e254-4f7c-bec9-efb6b221f527" providerId="ADAL" clId="{F98EA1D0-F874-4BD1-9592-23E04AC4BEEE}" dt="2021-04-07T01:21:32.672" v="38" actId="478"/>
          <ac:picMkLst>
            <pc:docMk/>
            <pc:sldMk cId="1049750220" sldId="5192"/>
            <ac:picMk id="4" creationId="{8E98670D-C4E4-4924-BA88-4A758394ABE2}"/>
          </ac:picMkLst>
        </pc:picChg>
        <pc:picChg chg="del">
          <ac:chgData name="Pooja Verma" userId="1892170a-e254-4f7c-bec9-efb6b221f527" providerId="ADAL" clId="{F98EA1D0-F874-4BD1-9592-23E04AC4BEEE}" dt="2021-04-07T01:21:31.412" v="37" actId="478"/>
          <ac:picMkLst>
            <pc:docMk/>
            <pc:sldMk cId="1049750220" sldId="5192"/>
            <ac:picMk id="16" creationId="{985AA13F-2F7C-4054-AB0D-61993F21595A}"/>
          </ac:picMkLst>
        </pc:picChg>
        <pc:picChg chg="del mod">
          <ac:chgData name="Pooja Verma" userId="1892170a-e254-4f7c-bec9-efb6b221f527" providerId="ADAL" clId="{F98EA1D0-F874-4BD1-9592-23E04AC4BEEE}" dt="2021-04-07T01:21:30.084" v="36" actId="478"/>
          <ac:picMkLst>
            <pc:docMk/>
            <pc:sldMk cId="1049750220" sldId="5192"/>
            <ac:picMk id="35" creationId="{C3373C34-6D4C-4C05-AFC2-9503A86B3AD6}"/>
          </ac:picMkLst>
        </pc:picChg>
      </pc:sldChg>
      <pc:sldChg chg="delSp modSp mod">
        <pc:chgData name="Pooja Verma" userId="1892170a-e254-4f7c-bec9-efb6b221f527" providerId="ADAL" clId="{F98EA1D0-F874-4BD1-9592-23E04AC4BEEE}" dt="2021-04-07T01:23:06.415" v="53" actId="478"/>
        <pc:sldMkLst>
          <pc:docMk/>
          <pc:sldMk cId="4028674105" sldId="5193"/>
        </pc:sldMkLst>
        <pc:picChg chg="del">
          <ac:chgData name="Pooja Verma" userId="1892170a-e254-4f7c-bec9-efb6b221f527" providerId="ADAL" clId="{F98EA1D0-F874-4BD1-9592-23E04AC4BEEE}" dt="2021-04-07T01:23:06.415" v="53" actId="478"/>
          <ac:picMkLst>
            <pc:docMk/>
            <pc:sldMk cId="4028674105" sldId="5193"/>
            <ac:picMk id="4" creationId="{4C314670-F42F-4BC1-B96B-A1FD9CAFDE0A}"/>
          </ac:picMkLst>
        </pc:picChg>
        <pc:picChg chg="del mod">
          <ac:chgData name="Pooja Verma" userId="1892170a-e254-4f7c-bec9-efb6b221f527" providerId="ADAL" clId="{F98EA1D0-F874-4BD1-9592-23E04AC4BEEE}" dt="2021-04-07T01:23:03.886" v="50" actId="478"/>
          <ac:picMkLst>
            <pc:docMk/>
            <pc:sldMk cId="4028674105" sldId="5193"/>
            <ac:picMk id="6" creationId="{9A942186-8A29-496E-92CA-9E828C794219}"/>
          </ac:picMkLst>
        </pc:picChg>
        <pc:picChg chg="del">
          <ac:chgData name="Pooja Verma" userId="1892170a-e254-4f7c-bec9-efb6b221f527" providerId="ADAL" clId="{F98EA1D0-F874-4BD1-9592-23E04AC4BEEE}" dt="2021-04-07T01:23:05.682" v="52" actId="478"/>
          <ac:picMkLst>
            <pc:docMk/>
            <pc:sldMk cId="4028674105" sldId="5193"/>
            <ac:picMk id="8" creationId="{24228C0E-4ED0-45B8-9AB5-ADAC2C04624A}"/>
          </ac:picMkLst>
        </pc:picChg>
        <pc:picChg chg="del">
          <ac:chgData name="Pooja Verma" userId="1892170a-e254-4f7c-bec9-efb6b221f527" providerId="ADAL" clId="{F98EA1D0-F874-4BD1-9592-23E04AC4BEEE}" dt="2021-04-07T01:23:04.907" v="51" actId="478"/>
          <ac:picMkLst>
            <pc:docMk/>
            <pc:sldMk cId="4028674105" sldId="5193"/>
            <ac:picMk id="15" creationId="{24859415-A5C8-436E-987E-6A5CBCF4901D}"/>
          </ac:picMkLst>
        </pc:picChg>
      </pc:sldChg>
      <pc:sldChg chg="delSp mod">
        <pc:chgData name="Pooja Verma" userId="1892170a-e254-4f7c-bec9-efb6b221f527" providerId="ADAL" clId="{F98EA1D0-F874-4BD1-9592-23E04AC4BEEE}" dt="2021-04-07T01:22:48.757" v="45" actId="478"/>
        <pc:sldMkLst>
          <pc:docMk/>
          <pc:sldMk cId="389953873" sldId="5205"/>
        </pc:sldMkLst>
        <pc:spChg chg="del">
          <ac:chgData name="Pooja Verma" userId="1892170a-e254-4f7c-bec9-efb6b221f527" providerId="ADAL" clId="{F98EA1D0-F874-4BD1-9592-23E04AC4BEEE}" dt="2021-04-07T01:22:48.757" v="45" actId="478"/>
          <ac:spMkLst>
            <pc:docMk/>
            <pc:sldMk cId="389953873" sldId="5205"/>
            <ac:spMk id="16" creationId="{D1F06DA4-FA43-4D95-BEA9-62B6DF69C54D}"/>
          </ac:spMkLst>
        </pc:spChg>
        <pc:picChg chg="del">
          <ac:chgData name="Pooja Verma" userId="1892170a-e254-4f7c-bec9-efb6b221f527" providerId="ADAL" clId="{F98EA1D0-F874-4BD1-9592-23E04AC4BEEE}" dt="2021-04-07T01:22:32.968" v="41" actId="478"/>
          <ac:picMkLst>
            <pc:docMk/>
            <pc:sldMk cId="389953873" sldId="5205"/>
            <ac:picMk id="4" creationId="{F2C22CDE-60B4-4A31-8F63-C00A44F2E984}"/>
          </ac:picMkLst>
        </pc:picChg>
        <pc:picChg chg="del">
          <ac:chgData name="Pooja Verma" userId="1892170a-e254-4f7c-bec9-efb6b221f527" providerId="ADAL" clId="{F98EA1D0-F874-4BD1-9592-23E04AC4BEEE}" dt="2021-04-07T01:22:35.902" v="42" actId="478"/>
          <ac:picMkLst>
            <pc:docMk/>
            <pc:sldMk cId="389953873" sldId="5205"/>
            <ac:picMk id="10" creationId="{85E030B3-0B22-425F-9960-532DD613E7CD}"/>
          </ac:picMkLst>
        </pc:picChg>
        <pc:picChg chg="del">
          <ac:chgData name="Pooja Verma" userId="1892170a-e254-4f7c-bec9-efb6b221f527" providerId="ADAL" clId="{F98EA1D0-F874-4BD1-9592-23E04AC4BEEE}" dt="2021-04-07T01:22:37.229" v="44" actId="478"/>
          <ac:picMkLst>
            <pc:docMk/>
            <pc:sldMk cId="389953873" sldId="5205"/>
            <ac:picMk id="12" creationId="{DBBD1E1B-72A8-4E0B-A379-7C4AECE1F119}"/>
          </ac:picMkLst>
        </pc:picChg>
        <pc:picChg chg="del">
          <ac:chgData name="Pooja Verma" userId="1892170a-e254-4f7c-bec9-efb6b221f527" providerId="ADAL" clId="{F98EA1D0-F874-4BD1-9592-23E04AC4BEEE}" dt="2021-04-07T01:22:36.660" v="43" actId="478"/>
          <ac:picMkLst>
            <pc:docMk/>
            <pc:sldMk cId="389953873" sldId="5205"/>
            <ac:picMk id="15" creationId="{862857D5-FBFE-48EF-8985-5DB01737A919}"/>
          </ac:picMkLst>
        </pc:picChg>
      </pc:sldChg>
      <pc:sldChg chg="delSp modSp mod">
        <pc:chgData name="Pooja Verma" userId="1892170a-e254-4f7c-bec9-efb6b221f527" providerId="ADAL" clId="{F98EA1D0-F874-4BD1-9592-23E04AC4BEEE}" dt="2021-04-07T01:19:28.780" v="21" actId="478"/>
        <pc:sldMkLst>
          <pc:docMk/>
          <pc:sldMk cId="4226002744" sldId="5206"/>
        </pc:sldMkLst>
        <pc:picChg chg="del mod">
          <ac:chgData name="Pooja Verma" userId="1892170a-e254-4f7c-bec9-efb6b221f527" providerId="ADAL" clId="{F98EA1D0-F874-4BD1-9592-23E04AC4BEEE}" dt="2021-04-07T01:19:23.302" v="17" actId="478"/>
          <ac:picMkLst>
            <pc:docMk/>
            <pc:sldMk cId="4226002744" sldId="5206"/>
            <ac:picMk id="4" creationId="{39B1B4F1-066C-4696-815A-8B83081C0851}"/>
          </ac:picMkLst>
        </pc:picChg>
        <pc:picChg chg="del">
          <ac:chgData name="Pooja Verma" userId="1892170a-e254-4f7c-bec9-efb6b221f527" providerId="ADAL" clId="{F98EA1D0-F874-4BD1-9592-23E04AC4BEEE}" dt="2021-04-07T01:19:27.092" v="20" actId="478"/>
          <ac:picMkLst>
            <pc:docMk/>
            <pc:sldMk cId="4226002744" sldId="5206"/>
            <ac:picMk id="6" creationId="{17DA9F43-83A6-4664-B59F-3B3FB203D5F8}"/>
          </ac:picMkLst>
        </pc:picChg>
        <pc:picChg chg="del">
          <ac:chgData name="Pooja Verma" userId="1892170a-e254-4f7c-bec9-efb6b221f527" providerId="ADAL" clId="{F98EA1D0-F874-4BD1-9592-23E04AC4BEEE}" dt="2021-04-07T01:19:28.780" v="21" actId="478"/>
          <ac:picMkLst>
            <pc:docMk/>
            <pc:sldMk cId="4226002744" sldId="5206"/>
            <ac:picMk id="9" creationId="{BD5355B6-BC77-4B26-8DCA-D7EEFE117EDE}"/>
          </ac:picMkLst>
        </pc:picChg>
        <pc:picChg chg="del mod">
          <ac:chgData name="Pooja Verma" userId="1892170a-e254-4f7c-bec9-efb6b221f527" providerId="ADAL" clId="{F98EA1D0-F874-4BD1-9592-23E04AC4BEEE}" dt="2021-04-07T01:19:25.556" v="19" actId="478"/>
          <ac:picMkLst>
            <pc:docMk/>
            <pc:sldMk cId="4226002744" sldId="5206"/>
            <ac:picMk id="10" creationId="{873506B8-90CB-4F11-8961-A911B1DCAEC5}"/>
          </ac:picMkLst>
        </pc:picChg>
      </pc:sldChg>
      <pc:sldChg chg="delSp modSp mod">
        <pc:chgData name="Pooja Verma" userId="1892170a-e254-4f7c-bec9-efb6b221f527" providerId="ADAL" clId="{F98EA1D0-F874-4BD1-9592-23E04AC4BEEE}" dt="2021-04-07T01:23:43.618" v="66" actId="1076"/>
        <pc:sldMkLst>
          <pc:docMk/>
          <pc:sldMk cId="3444060222" sldId="5207"/>
        </pc:sldMkLst>
        <pc:spChg chg="del">
          <ac:chgData name="Pooja Verma" userId="1892170a-e254-4f7c-bec9-efb6b221f527" providerId="ADAL" clId="{F98EA1D0-F874-4BD1-9592-23E04AC4BEEE}" dt="2021-04-07T01:23:27.398" v="63" actId="478"/>
          <ac:spMkLst>
            <pc:docMk/>
            <pc:sldMk cId="3444060222" sldId="5207"/>
            <ac:spMk id="16" creationId="{D1F06DA4-FA43-4D95-BEA9-62B6DF69C54D}"/>
          </ac:spMkLst>
        </pc:spChg>
        <pc:picChg chg="del mod">
          <ac:chgData name="Pooja Verma" userId="1892170a-e254-4f7c-bec9-efb6b221f527" providerId="ADAL" clId="{F98EA1D0-F874-4BD1-9592-23E04AC4BEEE}" dt="2021-04-07T01:23:20.848" v="59" actId="478"/>
          <ac:picMkLst>
            <pc:docMk/>
            <pc:sldMk cId="3444060222" sldId="5207"/>
            <ac:picMk id="2" creationId="{372A2B4B-B4CD-40B4-8B2D-647D9ACE7307}"/>
          </ac:picMkLst>
        </pc:picChg>
        <pc:picChg chg="del">
          <ac:chgData name="Pooja Verma" userId="1892170a-e254-4f7c-bec9-efb6b221f527" providerId="ADAL" clId="{F98EA1D0-F874-4BD1-9592-23E04AC4BEEE}" dt="2021-04-07T01:23:21.524" v="60" actId="478"/>
          <ac:picMkLst>
            <pc:docMk/>
            <pc:sldMk cId="3444060222" sldId="5207"/>
            <ac:picMk id="10" creationId="{85E030B3-0B22-425F-9960-532DD613E7CD}"/>
          </ac:picMkLst>
        </pc:picChg>
        <pc:picChg chg="del">
          <ac:chgData name="Pooja Verma" userId="1892170a-e254-4f7c-bec9-efb6b221f527" providerId="ADAL" clId="{F98EA1D0-F874-4BD1-9592-23E04AC4BEEE}" dt="2021-04-07T01:23:23.426" v="62" actId="478"/>
          <ac:picMkLst>
            <pc:docMk/>
            <pc:sldMk cId="3444060222" sldId="5207"/>
            <ac:picMk id="12" creationId="{DBBD1E1B-72A8-4E0B-A379-7C4AECE1F119}"/>
          </ac:picMkLst>
        </pc:picChg>
        <pc:picChg chg="del">
          <ac:chgData name="Pooja Verma" userId="1892170a-e254-4f7c-bec9-efb6b221f527" providerId="ADAL" clId="{F98EA1D0-F874-4BD1-9592-23E04AC4BEEE}" dt="2021-04-07T01:23:21.980" v="61" actId="478"/>
          <ac:picMkLst>
            <pc:docMk/>
            <pc:sldMk cId="3444060222" sldId="5207"/>
            <ac:picMk id="15" creationId="{862857D5-FBFE-48EF-8985-5DB01737A919}"/>
          </ac:picMkLst>
        </pc:picChg>
        <pc:picChg chg="mod">
          <ac:chgData name="Pooja Verma" userId="1892170a-e254-4f7c-bec9-efb6b221f527" providerId="ADAL" clId="{F98EA1D0-F874-4BD1-9592-23E04AC4BEEE}" dt="2021-04-07T01:23:34.727" v="64" actId="1076"/>
          <ac:picMkLst>
            <pc:docMk/>
            <pc:sldMk cId="3444060222" sldId="5207"/>
            <ac:picMk id="47" creationId="{A167BF43-13B0-41D5-9AAF-F9C4E6669490}"/>
          </ac:picMkLst>
        </pc:picChg>
        <pc:picChg chg="mod">
          <ac:chgData name="Pooja Verma" userId="1892170a-e254-4f7c-bec9-efb6b221f527" providerId="ADAL" clId="{F98EA1D0-F874-4BD1-9592-23E04AC4BEEE}" dt="2021-04-07T01:23:43.618" v="66" actId="1076"/>
          <ac:picMkLst>
            <pc:docMk/>
            <pc:sldMk cId="3444060222" sldId="5207"/>
            <ac:picMk id="74" creationId="{377C471F-FDD0-47DE-9EF4-F3BA9BB4A349}"/>
          </ac:picMkLst>
        </pc:picChg>
        <pc:picChg chg="mod">
          <ac:chgData name="Pooja Verma" userId="1892170a-e254-4f7c-bec9-efb6b221f527" providerId="ADAL" clId="{F98EA1D0-F874-4BD1-9592-23E04AC4BEEE}" dt="2021-04-07T01:23:37.008" v="65" actId="1076"/>
          <ac:picMkLst>
            <pc:docMk/>
            <pc:sldMk cId="3444060222" sldId="5207"/>
            <ac:picMk id="84" creationId="{E61B30F8-6010-4EB0-83D6-0A80F62691A8}"/>
          </ac:picMkLst>
        </pc:picChg>
      </pc:sldChg>
      <pc:sldChg chg="delSp mod">
        <pc:chgData name="Pooja Verma" userId="1892170a-e254-4f7c-bec9-efb6b221f527" providerId="ADAL" clId="{F98EA1D0-F874-4BD1-9592-23E04AC4BEEE}" dt="2021-04-07T01:23:59.037" v="71" actId="478"/>
        <pc:sldMkLst>
          <pc:docMk/>
          <pc:sldMk cId="2641392807" sldId="5214"/>
        </pc:sldMkLst>
        <pc:picChg chg="del">
          <ac:chgData name="Pooja Verma" userId="1892170a-e254-4f7c-bec9-efb6b221f527" providerId="ADAL" clId="{F98EA1D0-F874-4BD1-9592-23E04AC4BEEE}" dt="2021-04-07T01:23:58.197" v="70" actId="478"/>
          <ac:picMkLst>
            <pc:docMk/>
            <pc:sldMk cId="2641392807" sldId="5214"/>
            <ac:picMk id="2" creationId="{6F479999-88A9-4177-BCD3-EA60183E37B9}"/>
          </ac:picMkLst>
        </pc:picChg>
        <pc:picChg chg="del">
          <ac:chgData name="Pooja Verma" userId="1892170a-e254-4f7c-bec9-efb6b221f527" providerId="ADAL" clId="{F98EA1D0-F874-4BD1-9592-23E04AC4BEEE}" dt="2021-04-07T01:23:59.037" v="71" actId="478"/>
          <ac:picMkLst>
            <pc:docMk/>
            <pc:sldMk cId="2641392807" sldId="5214"/>
            <ac:picMk id="12" creationId="{DD9E1A9B-E55F-43BD-B051-8B17F0AEEA47}"/>
          </ac:picMkLst>
        </pc:picChg>
      </pc:sldChg>
      <pc:sldChg chg="delSp modSp mod">
        <pc:chgData name="Pooja Verma" userId="1892170a-e254-4f7c-bec9-efb6b221f527" providerId="ADAL" clId="{F98EA1D0-F874-4BD1-9592-23E04AC4BEEE}" dt="2021-04-07T01:24:09.784" v="74" actId="478"/>
        <pc:sldMkLst>
          <pc:docMk/>
          <pc:sldMk cId="3449500814" sldId="5217"/>
        </pc:sldMkLst>
        <pc:picChg chg="del mod">
          <ac:chgData name="Pooja Verma" userId="1892170a-e254-4f7c-bec9-efb6b221f527" providerId="ADAL" clId="{F98EA1D0-F874-4BD1-9592-23E04AC4BEEE}" dt="2021-04-07T01:24:09.044" v="73" actId="478"/>
          <ac:picMkLst>
            <pc:docMk/>
            <pc:sldMk cId="3449500814" sldId="5217"/>
            <ac:picMk id="2" creationId="{C3BEDDAC-35D0-4FC7-AACE-62CF3EBB62CD}"/>
          </ac:picMkLst>
        </pc:picChg>
        <pc:picChg chg="del">
          <ac:chgData name="Pooja Verma" userId="1892170a-e254-4f7c-bec9-efb6b221f527" providerId="ADAL" clId="{F98EA1D0-F874-4BD1-9592-23E04AC4BEEE}" dt="2021-04-07T01:24:09.784" v="74" actId="478"/>
          <ac:picMkLst>
            <pc:docMk/>
            <pc:sldMk cId="3449500814" sldId="5217"/>
            <ac:picMk id="12" creationId="{DD9E1A9B-E55F-43BD-B051-8B17F0AEEA47}"/>
          </ac:picMkLst>
        </pc:picChg>
      </pc:sldChg>
      <pc:sldChg chg="delSp modSp mod">
        <pc:chgData name="Pooja Verma" userId="1892170a-e254-4f7c-bec9-efb6b221f527" providerId="ADAL" clId="{F98EA1D0-F874-4BD1-9592-23E04AC4BEEE}" dt="2021-04-07T01:24:18.647" v="77" actId="478"/>
        <pc:sldMkLst>
          <pc:docMk/>
          <pc:sldMk cId="2741814587" sldId="5219"/>
        </pc:sldMkLst>
        <pc:picChg chg="del mod">
          <ac:chgData name="Pooja Verma" userId="1892170a-e254-4f7c-bec9-efb6b221f527" providerId="ADAL" clId="{F98EA1D0-F874-4BD1-9592-23E04AC4BEEE}" dt="2021-04-07T01:24:17.618" v="76" actId="478"/>
          <ac:picMkLst>
            <pc:docMk/>
            <pc:sldMk cId="2741814587" sldId="5219"/>
            <ac:picMk id="4" creationId="{2B42BA60-3130-43D6-BE97-81C7675807B9}"/>
          </ac:picMkLst>
        </pc:picChg>
        <pc:picChg chg="del">
          <ac:chgData name="Pooja Verma" userId="1892170a-e254-4f7c-bec9-efb6b221f527" providerId="ADAL" clId="{F98EA1D0-F874-4BD1-9592-23E04AC4BEEE}" dt="2021-04-07T01:24:18.647" v="77" actId="478"/>
          <ac:picMkLst>
            <pc:docMk/>
            <pc:sldMk cId="2741814587" sldId="5219"/>
            <ac:picMk id="12" creationId="{DD9E1A9B-E55F-43BD-B051-8B17F0AEEA47}"/>
          </ac:picMkLst>
        </pc:picChg>
      </pc:sldChg>
      <pc:sldChg chg="addSp delSp modSp new del mod">
        <pc:chgData name="Pooja Verma" userId="1892170a-e254-4f7c-bec9-efb6b221f527" providerId="ADAL" clId="{F98EA1D0-F874-4BD1-9592-23E04AC4BEEE}" dt="2021-04-07T01:21:19.002" v="32" actId="47"/>
        <pc:sldMkLst>
          <pc:docMk/>
          <pc:sldMk cId="1873820070" sldId="5221"/>
        </pc:sldMkLst>
        <pc:spChg chg="del">
          <ac:chgData name="Pooja Verma" userId="1892170a-e254-4f7c-bec9-efb6b221f527" providerId="ADAL" clId="{F98EA1D0-F874-4BD1-9592-23E04AC4BEEE}" dt="2021-04-07T01:18:04.639" v="14" actId="478"/>
          <ac:spMkLst>
            <pc:docMk/>
            <pc:sldMk cId="1873820070" sldId="5221"/>
            <ac:spMk id="2" creationId="{0468FC08-FA3D-4BB4-B8F6-E9BABCD3C259}"/>
          </ac:spMkLst>
        </pc:spChg>
        <pc:spChg chg="add mod">
          <ac:chgData name="Pooja Verma" userId="1892170a-e254-4f7c-bec9-efb6b221f527" providerId="ADAL" clId="{F98EA1D0-F874-4BD1-9592-23E04AC4BEEE}" dt="2021-04-07T01:17:50.671" v="12" actId="1076"/>
          <ac:spMkLst>
            <pc:docMk/>
            <pc:sldMk cId="1873820070" sldId="5221"/>
            <ac:spMk id="4" creationId="{6EAEBC21-0583-4F31-B10A-67B18FCC1F8B}"/>
          </ac:spMkLst>
        </pc:spChg>
        <pc:spChg chg="add mod">
          <ac:chgData name="Pooja Verma" userId="1892170a-e254-4f7c-bec9-efb6b221f527" providerId="ADAL" clId="{F98EA1D0-F874-4BD1-9592-23E04AC4BEEE}" dt="2021-04-07T01:18:00.401" v="13"/>
          <ac:spMkLst>
            <pc:docMk/>
            <pc:sldMk cId="1873820070" sldId="5221"/>
            <ac:spMk id="5" creationId="{73BF8743-2375-49A5-B57B-3AC2FB396209}"/>
          </ac:spMkLst>
        </pc:spChg>
      </pc:sldChg>
      <pc:sldMasterChg chg="modSldLayout">
        <pc:chgData name="Pooja Verma" userId="1892170a-e254-4f7c-bec9-efb6b221f527" providerId="ADAL" clId="{F98EA1D0-F874-4BD1-9592-23E04AC4BEEE}" dt="2021-04-07T01:25:07.394" v="78" actId="14100"/>
        <pc:sldMasterMkLst>
          <pc:docMk/>
          <pc:sldMasterMk cId="3962481636" sldId="2147483648"/>
        </pc:sldMasterMkLst>
        <pc:sldLayoutChg chg="addSp delSp modSp mod">
          <pc:chgData name="Pooja Verma" userId="1892170a-e254-4f7c-bec9-efb6b221f527" providerId="ADAL" clId="{F98EA1D0-F874-4BD1-9592-23E04AC4BEEE}" dt="2021-04-07T01:20:35.058" v="31" actId="1076"/>
          <pc:sldLayoutMkLst>
            <pc:docMk/>
            <pc:sldMasterMk cId="3962481636" sldId="2147483648"/>
            <pc:sldLayoutMk cId="2340760576" sldId="2147483650"/>
          </pc:sldLayoutMkLst>
          <pc:spChg chg="del">
            <ac:chgData name="Pooja Verma" userId="1892170a-e254-4f7c-bec9-efb6b221f527" providerId="ADAL" clId="{F98EA1D0-F874-4BD1-9592-23E04AC4BEEE}" dt="2021-04-07T01:20:28.892" v="30" actId="478"/>
            <ac:spMkLst>
              <pc:docMk/>
              <pc:sldMasterMk cId="3962481636" sldId="2147483648"/>
              <pc:sldLayoutMk cId="2340760576" sldId="2147483650"/>
              <ac:spMk id="4" creationId="{00000000-0000-0000-0000-000000000000}"/>
            </ac:spMkLst>
          </pc:spChg>
          <pc:spChg chg="del">
            <ac:chgData name="Pooja Verma" userId="1892170a-e254-4f7c-bec9-efb6b221f527" providerId="ADAL" clId="{F98EA1D0-F874-4BD1-9592-23E04AC4BEEE}" dt="2021-04-07T01:20:26.283" v="29" actId="478"/>
            <ac:spMkLst>
              <pc:docMk/>
              <pc:sldMasterMk cId="3962481636" sldId="2147483648"/>
              <pc:sldLayoutMk cId="2340760576" sldId="2147483650"/>
              <ac:spMk id="5" creationId="{00000000-0000-0000-0000-000000000000}"/>
            </ac:spMkLst>
          </pc:spChg>
          <pc:spChg chg="del">
            <ac:chgData name="Pooja Verma" userId="1892170a-e254-4f7c-bec9-efb6b221f527" providerId="ADAL" clId="{F98EA1D0-F874-4BD1-9592-23E04AC4BEEE}" dt="2021-04-07T01:20:22.438" v="28" actId="478"/>
            <ac:spMkLst>
              <pc:docMk/>
              <pc:sldMasterMk cId="3962481636" sldId="2147483648"/>
              <pc:sldLayoutMk cId="2340760576" sldId="2147483650"/>
              <ac:spMk id="6" creationId="{00000000-0000-0000-0000-000000000000}"/>
            </ac:spMkLst>
          </pc:spChg>
          <pc:spChg chg="add del mod">
            <ac:chgData name="Pooja Verma" userId="1892170a-e254-4f7c-bec9-efb6b221f527" providerId="ADAL" clId="{F98EA1D0-F874-4BD1-9592-23E04AC4BEEE}" dt="2021-04-07T01:19:56.893" v="25" actId="478"/>
            <ac:spMkLst>
              <pc:docMk/>
              <pc:sldMasterMk cId="3962481636" sldId="2147483648"/>
              <pc:sldLayoutMk cId="2340760576" sldId="2147483650"/>
              <ac:spMk id="9" creationId="{9E494870-D86F-436C-97C9-C5BACAEFC53F}"/>
            </ac:spMkLst>
          </pc:spChg>
          <pc:picChg chg="del mod">
            <ac:chgData name="Pooja Verma" userId="1892170a-e254-4f7c-bec9-efb6b221f527" providerId="ADAL" clId="{F98EA1D0-F874-4BD1-9592-23E04AC4BEEE}" dt="2021-04-07T01:19:50.683" v="23" actId="478"/>
            <ac:picMkLst>
              <pc:docMk/>
              <pc:sldMasterMk cId="3962481636" sldId="2147483648"/>
              <pc:sldLayoutMk cId="2340760576" sldId="2147483650"/>
              <ac:picMk id="8" creationId="{05FCAD1B-66C8-364C-9D0F-9EC7B21EBE5B}"/>
            </ac:picMkLst>
          </pc:picChg>
          <pc:picChg chg="add mod">
            <ac:chgData name="Pooja Verma" userId="1892170a-e254-4f7c-bec9-efb6b221f527" providerId="ADAL" clId="{F98EA1D0-F874-4BD1-9592-23E04AC4BEEE}" dt="2021-04-07T01:20:35.058" v="31" actId="1076"/>
            <ac:picMkLst>
              <pc:docMk/>
              <pc:sldMasterMk cId="3962481636" sldId="2147483648"/>
              <pc:sldLayoutMk cId="2340760576" sldId="2147483650"/>
              <ac:picMk id="10" creationId="{11097569-2E90-46DA-87A9-113776AEB9E0}"/>
            </ac:picMkLst>
          </pc:picChg>
        </pc:sldLayoutChg>
        <pc:sldLayoutChg chg="addSp delSp modSp mod">
          <pc:chgData name="Pooja Verma" userId="1892170a-e254-4f7c-bec9-efb6b221f527" providerId="ADAL" clId="{F98EA1D0-F874-4BD1-9592-23E04AC4BEEE}" dt="2021-04-07T01:25:07.394" v="78" actId="14100"/>
          <pc:sldLayoutMkLst>
            <pc:docMk/>
            <pc:sldMasterMk cId="3962481636" sldId="2147483648"/>
            <pc:sldLayoutMk cId="4105028275" sldId="2147483660"/>
          </pc:sldLayoutMkLst>
          <pc:spChg chg="del">
            <ac:chgData name="Pooja Verma" userId="1892170a-e254-4f7c-bec9-efb6b221f527" providerId="ADAL" clId="{F98EA1D0-F874-4BD1-9592-23E04AC4BEEE}" dt="2021-04-07T01:16:41.303" v="4" actId="478"/>
            <ac:spMkLst>
              <pc:docMk/>
              <pc:sldMasterMk cId="3962481636" sldId="2147483648"/>
              <pc:sldLayoutMk cId="4105028275" sldId="2147483660"/>
              <ac:spMk id="4" creationId="{00000000-0000-0000-0000-000000000000}"/>
            </ac:spMkLst>
          </pc:spChg>
          <pc:spChg chg="del">
            <ac:chgData name="Pooja Verma" userId="1892170a-e254-4f7c-bec9-efb6b221f527" providerId="ADAL" clId="{F98EA1D0-F874-4BD1-9592-23E04AC4BEEE}" dt="2021-04-07T01:16:38.834" v="3" actId="478"/>
            <ac:spMkLst>
              <pc:docMk/>
              <pc:sldMasterMk cId="3962481636" sldId="2147483648"/>
              <pc:sldLayoutMk cId="4105028275" sldId="2147483660"/>
              <ac:spMk id="5" creationId="{00000000-0000-0000-0000-000000000000}"/>
            </ac:spMkLst>
          </pc:spChg>
          <pc:spChg chg="del">
            <ac:chgData name="Pooja Verma" userId="1892170a-e254-4f7c-bec9-efb6b221f527" providerId="ADAL" clId="{F98EA1D0-F874-4BD1-9592-23E04AC4BEEE}" dt="2021-04-07T01:16:34.772" v="2" actId="478"/>
            <ac:spMkLst>
              <pc:docMk/>
              <pc:sldMasterMk cId="3962481636" sldId="2147483648"/>
              <pc:sldLayoutMk cId="4105028275" sldId="2147483660"/>
              <ac:spMk id="6" creationId="{00000000-0000-0000-0000-000000000000}"/>
            </ac:spMkLst>
          </pc:spChg>
          <pc:picChg chg="del mod">
            <ac:chgData name="Pooja Verma" userId="1892170a-e254-4f7c-bec9-efb6b221f527" providerId="ADAL" clId="{F98EA1D0-F874-4BD1-9592-23E04AC4BEEE}" dt="2021-04-07T01:16:53.015" v="7" actId="478"/>
            <ac:picMkLst>
              <pc:docMk/>
              <pc:sldMasterMk cId="3962481636" sldId="2147483648"/>
              <pc:sldLayoutMk cId="4105028275" sldId="2147483660"/>
              <ac:picMk id="8" creationId="{05FCAD1B-66C8-364C-9D0F-9EC7B21EBE5B}"/>
            </ac:picMkLst>
          </pc:picChg>
          <pc:picChg chg="add mod">
            <ac:chgData name="Pooja Verma" userId="1892170a-e254-4f7c-bec9-efb6b221f527" providerId="ADAL" clId="{F98EA1D0-F874-4BD1-9592-23E04AC4BEEE}" dt="2021-04-07T01:25:07.394" v="78" actId="14100"/>
            <ac:picMkLst>
              <pc:docMk/>
              <pc:sldMasterMk cId="3962481636" sldId="2147483648"/>
              <pc:sldLayoutMk cId="4105028275" sldId="2147483660"/>
              <ac:picMk id="1026" creationId="{B083F258-9A5E-45F5-9BAD-0F5EE54C94E4}"/>
            </ac:picMkLst>
          </pc:picChg>
        </pc:sldLayoutChg>
      </pc:sldMasterChg>
    </pc:docChg>
  </pc:docChgLst>
  <pc:docChgLst>
    <pc:chgData name="Pooja Verma" userId="S::pverma@mitre.org::1892170a-e254-4f7c-bec9-efb6b221f527" providerId="AD" clId="Web-{938EDC9C-EF5B-43C8-8ADD-31CF9CFA78F2}"/>
    <pc:docChg chg="addSld addMainMaster modSection">
      <pc:chgData name="Pooja Verma" userId="S::pverma@mitre.org::1892170a-e254-4f7c-bec9-efb6b221f527" providerId="AD" clId="Web-{938EDC9C-EF5B-43C8-8ADD-31CF9CFA78F2}" dt="2021-03-18T16:03:06.049" v="3"/>
      <pc:docMkLst>
        <pc:docMk/>
      </pc:docMkLst>
      <pc:sldChg chg="add">
        <pc:chgData name="Pooja Verma" userId="S::pverma@mitre.org::1892170a-e254-4f7c-bec9-efb6b221f527" providerId="AD" clId="Web-{938EDC9C-EF5B-43C8-8ADD-31CF9CFA78F2}" dt="2021-03-18T16:02:04.623" v="0"/>
        <pc:sldMkLst>
          <pc:docMk/>
          <pc:sldMk cId="3173541457" sldId="5208"/>
        </pc:sldMkLst>
      </pc:sldChg>
      <pc:sldChg chg="add">
        <pc:chgData name="Pooja Verma" userId="S::pverma@mitre.org::1892170a-e254-4f7c-bec9-efb6b221f527" providerId="AD" clId="Web-{938EDC9C-EF5B-43C8-8ADD-31CF9CFA78F2}" dt="2021-03-18T16:02:23.015" v="1"/>
        <pc:sldMkLst>
          <pc:docMk/>
          <pc:sldMk cId="1157586990" sldId="5209"/>
        </pc:sldMkLst>
      </pc:sldChg>
      <pc:sldChg chg="add">
        <pc:chgData name="Pooja Verma" userId="S::pverma@mitre.org::1892170a-e254-4f7c-bec9-efb6b221f527" providerId="AD" clId="Web-{938EDC9C-EF5B-43C8-8ADD-31CF9CFA78F2}" dt="2021-03-18T16:02:37.500" v="2"/>
        <pc:sldMkLst>
          <pc:docMk/>
          <pc:sldMk cId="280342464" sldId="5210"/>
        </pc:sldMkLst>
      </pc:sldChg>
      <pc:sldChg chg="add">
        <pc:chgData name="Pooja Verma" userId="S::pverma@mitre.org::1892170a-e254-4f7c-bec9-efb6b221f527" providerId="AD" clId="Web-{938EDC9C-EF5B-43C8-8ADD-31CF9CFA78F2}" dt="2021-03-18T16:03:06.049" v="3"/>
        <pc:sldMkLst>
          <pc:docMk/>
          <pc:sldMk cId="2446103621" sldId="5211"/>
        </pc:sldMkLst>
      </pc:sldChg>
      <pc:sldMasterChg chg="add addSldLayout">
        <pc:chgData name="Pooja Verma" userId="S::pverma@mitre.org::1892170a-e254-4f7c-bec9-efb6b221f527" providerId="AD" clId="Web-{938EDC9C-EF5B-43C8-8ADD-31CF9CFA78F2}" dt="2021-03-18T16:02:04.623" v="0"/>
        <pc:sldMasterMkLst>
          <pc:docMk/>
          <pc:sldMasterMk cId="4062290182" sldId="2147483668"/>
        </pc:sldMasterMkLst>
        <pc:sldLayoutChg chg="add">
          <pc:chgData name="Pooja Verma" userId="S::pverma@mitre.org::1892170a-e254-4f7c-bec9-efb6b221f527" providerId="AD" clId="Web-{938EDC9C-EF5B-43C8-8ADD-31CF9CFA78F2}" dt="2021-03-18T16:02:04.623" v="0"/>
          <pc:sldLayoutMkLst>
            <pc:docMk/>
            <pc:sldMasterMk cId="4062290182" sldId="2147483668"/>
            <pc:sldLayoutMk cId="2104672870" sldId="2147483669"/>
          </pc:sldLayoutMkLst>
        </pc:sldLayoutChg>
        <pc:sldLayoutChg chg="add">
          <pc:chgData name="Pooja Verma" userId="S::pverma@mitre.org::1892170a-e254-4f7c-bec9-efb6b221f527" providerId="AD" clId="Web-{938EDC9C-EF5B-43C8-8ADD-31CF9CFA78F2}" dt="2021-03-18T16:02:04.623" v="0"/>
          <pc:sldLayoutMkLst>
            <pc:docMk/>
            <pc:sldMasterMk cId="4062290182" sldId="2147483668"/>
            <pc:sldLayoutMk cId="1945020082" sldId="2147483670"/>
          </pc:sldLayoutMkLst>
        </pc:sldLayoutChg>
        <pc:sldLayoutChg chg="add">
          <pc:chgData name="Pooja Verma" userId="S::pverma@mitre.org::1892170a-e254-4f7c-bec9-efb6b221f527" providerId="AD" clId="Web-{938EDC9C-EF5B-43C8-8ADD-31CF9CFA78F2}" dt="2021-03-18T16:02:04.623" v="0"/>
          <pc:sldLayoutMkLst>
            <pc:docMk/>
            <pc:sldMasterMk cId="4062290182" sldId="2147483668"/>
            <pc:sldLayoutMk cId="3298548945" sldId="2147483671"/>
          </pc:sldLayoutMkLst>
        </pc:sldLayoutChg>
        <pc:sldLayoutChg chg="add">
          <pc:chgData name="Pooja Verma" userId="S::pverma@mitre.org::1892170a-e254-4f7c-bec9-efb6b221f527" providerId="AD" clId="Web-{938EDC9C-EF5B-43C8-8ADD-31CF9CFA78F2}" dt="2021-03-18T16:02:04.623" v="0"/>
          <pc:sldLayoutMkLst>
            <pc:docMk/>
            <pc:sldMasterMk cId="4062290182" sldId="2147483668"/>
            <pc:sldLayoutMk cId="3713376088" sldId="2147483672"/>
          </pc:sldLayoutMkLst>
        </pc:sldLayoutChg>
        <pc:sldLayoutChg chg="add">
          <pc:chgData name="Pooja Verma" userId="S::pverma@mitre.org::1892170a-e254-4f7c-bec9-efb6b221f527" providerId="AD" clId="Web-{938EDC9C-EF5B-43C8-8ADD-31CF9CFA78F2}" dt="2021-03-18T16:02:04.623" v="0"/>
          <pc:sldLayoutMkLst>
            <pc:docMk/>
            <pc:sldMasterMk cId="4062290182" sldId="2147483668"/>
            <pc:sldLayoutMk cId="2384034822" sldId="2147483673"/>
          </pc:sldLayoutMkLst>
        </pc:sldLayoutChg>
        <pc:sldLayoutChg chg="add">
          <pc:chgData name="Pooja Verma" userId="S::pverma@mitre.org::1892170a-e254-4f7c-bec9-efb6b221f527" providerId="AD" clId="Web-{938EDC9C-EF5B-43C8-8ADD-31CF9CFA78F2}" dt="2021-03-18T16:02:04.623" v="0"/>
          <pc:sldLayoutMkLst>
            <pc:docMk/>
            <pc:sldMasterMk cId="4062290182" sldId="2147483668"/>
            <pc:sldLayoutMk cId="761675577" sldId="2147483674"/>
          </pc:sldLayoutMkLst>
        </pc:sldLayoutChg>
        <pc:sldLayoutChg chg="add">
          <pc:chgData name="Pooja Verma" userId="S::pverma@mitre.org::1892170a-e254-4f7c-bec9-efb6b221f527" providerId="AD" clId="Web-{938EDC9C-EF5B-43C8-8ADD-31CF9CFA78F2}" dt="2021-03-18T16:02:04.623" v="0"/>
          <pc:sldLayoutMkLst>
            <pc:docMk/>
            <pc:sldMasterMk cId="4062290182" sldId="2147483668"/>
            <pc:sldLayoutMk cId="2715332889" sldId="2147483675"/>
          </pc:sldLayoutMkLst>
        </pc:sldLayoutChg>
        <pc:sldLayoutChg chg="add">
          <pc:chgData name="Pooja Verma" userId="S::pverma@mitre.org::1892170a-e254-4f7c-bec9-efb6b221f527" providerId="AD" clId="Web-{938EDC9C-EF5B-43C8-8ADD-31CF9CFA78F2}" dt="2021-03-18T16:02:04.623" v="0"/>
          <pc:sldLayoutMkLst>
            <pc:docMk/>
            <pc:sldMasterMk cId="4062290182" sldId="2147483668"/>
            <pc:sldLayoutMk cId="2154104998" sldId="2147483676"/>
          </pc:sldLayoutMkLst>
        </pc:sldLayoutChg>
        <pc:sldLayoutChg chg="add">
          <pc:chgData name="Pooja Verma" userId="S::pverma@mitre.org::1892170a-e254-4f7c-bec9-efb6b221f527" providerId="AD" clId="Web-{938EDC9C-EF5B-43C8-8ADD-31CF9CFA78F2}" dt="2021-03-18T16:02:04.623" v="0"/>
          <pc:sldLayoutMkLst>
            <pc:docMk/>
            <pc:sldMasterMk cId="4062290182" sldId="2147483668"/>
            <pc:sldLayoutMk cId="2677573006" sldId="2147483677"/>
          </pc:sldLayoutMkLst>
        </pc:sldLayoutChg>
        <pc:sldLayoutChg chg="add">
          <pc:chgData name="Pooja Verma" userId="S::pverma@mitre.org::1892170a-e254-4f7c-bec9-efb6b221f527" providerId="AD" clId="Web-{938EDC9C-EF5B-43C8-8ADD-31CF9CFA78F2}" dt="2021-03-18T16:02:04.623" v="0"/>
          <pc:sldLayoutMkLst>
            <pc:docMk/>
            <pc:sldMasterMk cId="4062290182" sldId="2147483668"/>
            <pc:sldLayoutMk cId="890452079" sldId="2147483678"/>
          </pc:sldLayoutMkLst>
        </pc:sldLayoutChg>
        <pc:sldLayoutChg chg="add">
          <pc:chgData name="Pooja Verma" userId="S::pverma@mitre.org::1892170a-e254-4f7c-bec9-efb6b221f527" providerId="AD" clId="Web-{938EDC9C-EF5B-43C8-8ADD-31CF9CFA78F2}" dt="2021-03-18T16:02:04.623" v="0"/>
          <pc:sldLayoutMkLst>
            <pc:docMk/>
            <pc:sldMasterMk cId="4062290182" sldId="2147483668"/>
            <pc:sldLayoutMk cId="2410711932" sldId="2147483679"/>
          </pc:sldLayoutMkLst>
        </pc:sldLayoutChg>
        <pc:sldLayoutChg chg="add">
          <pc:chgData name="Pooja Verma" userId="S::pverma@mitre.org::1892170a-e254-4f7c-bec9-efb6b221f527" providerId="AD" clId="Web-{938EDC9C-EF5B-43C8-8ADD-31CF9CFA78F2}" dt="2021-03-18T16:02:04.623" v="0"/>
          <pc:sldLayoutMkLst>
            <pc:docMk/>
            <pc:sldMasterMk cId="4062290182" sldId="2147483668"/>
            <pc:sldLayoutMk cId="3855798096" sldId="2147483680"/>
          </pc:sldLayoutMkLst>
        </pc:sldLayoutChg>
        <pc:sldLayoutChg chg="add">
          <pc:chgData name="Pooja Verma" userId="S::pverma@mitre.org::1892170a-e254-4f7c-bec9-efb6b221f527" providerId="AD" clId="Web-{938EDC9C-EF5B-43C8-8ADD-31CF9CFA78F2}" dt="2021-03-18T16:02:04.623" v="0"/>
          <pc:sldLayoutMkLst>
            <pc:docMk/>
            <pc:sldMasterMk cId="4062290182" sldId="2147483668"/>
            <pc:sldLayoutMk cId="2797951290" sldId="2147483681"/>
          </pc:sldLayoutMkLst>
        </pc:sldLayoutChg>
      </pc:sldMasterChg>
    </pc:docChg>
  </pc:docChgLst>
  <pc:docChgLst>
    <pc:chgData name="Catherine H Macheret" userId="S::cmacheret@mitre.org::ce8ff46a-a801-448d-a8d9-cb196d00ff4e" providerId="AD" clId="Web-{9A4828B7-FFED-4DD1-9443-DD9E062F1A43}"/>
    <pc:docChg chg="modSld">
      <pc:chgData name="Catherine H Macheret" userId="S::cmacheret@mitre.org::ce8ff46a-a801-448d-a8d9-cb196d00ff4e" providerId="AD" clId="Web-{9A4828B7-FFED-4DD1-9443-DD9E062F1A43}" dt="2021-07-19T04:09:17.161" v="1" actId="1076"/>
      <pc:docMkLst>
        <pc:docMk/>
      </pc:docMkLst>
      <pc:sldChg chg="modSp">
        <pc:chgData name="Catherine H Macheret" userId="S::cmacheret@mitre.org::ce8ff46a-a801-448d-a8d9-cb196d00ff4e" providerId="AD" clId="Web-{9A4828B7-FFED-4DD1-9443-DD9E062F1A43}" dt="2021-07-19T04:09:17.161" v="1" actId="1076"/>
        <pc:sldMkLst>
          <pc:docMk/>
          <pc:sldMk cId="3449500814" sldId="5217"/>
        </pc:sldMkLst>
        <pc:spChg chg="mod">
          <ac:chgData name="Catherine H Macheret" userId="S::cmacheret@mitre.org::ce8ff46a-a801-448d-a8d9-cb196d00ff4e" providerId="AD" clId="Web-{9A4828B7-FFED-4DD1-9443-DD9E062F1A43}" dt="2021-07-19T04:09:17.161" v="1" actId="1076"/>
          <ac:spMkLst>
            <pc:docMk/>
            <pc:sldMk cId="3449500814" sldId="5217"/>
            <ac:spMk id="8" creationId="{3FA2EDCD-9EFC-4DDB-9B7F-DAA39B9B9DCD}"/>
          </ac:spMkLst>
        </pc:spChg>
      </pc:sldChg>
    </pc:docChg>
  </pc:docChgLst>
  <pc:docChgLst>
    <pc:chgData name="Jim Jellison" userId="a09fb0b3-05ff-4e68-a881-0d88538a84c2" providerId="ADAL" clId="{C3FA4C20-5466-4B42-8DAE-15BB1B0853E0}"/>
    <pc:docChg chg="custSel modSld">
      <pc:chgData name="Jim Jellison" userId="a09fb0b3-05ff-4e68-a881-0d88538a84c2" providerId="ADAL" clId="{C3FA4C20-5466-4B42-8DAE-15BB1B0853E0}" dt="2021-03-26T13:33:11.781" v="27" actId="20577"/>
      <pc:docMkLst>
        <pc:docMk/>
      </pc:docMkLst>
      <pc:sldChg chg="addCm modCm">
        <pc:chgData name="Jim Jellison" userId="a09fb0b3-05ff-4e68-a881-0d88538a84c2" providerId="ADAL" clId="{C3FA4C20-5466-4B42-8DAE-15BB1B0853E0}" dt="2021-03-26T13:31:39.544" v="25"/>
        <pc:sldMkLst>
          <pc:docMk/>
          <pc:sldMk cId="0" sldId="256"/>
        </pc:sldMkLst>
      </pc:sldChg>
      <pc:sldChg chg="modSp mod">
        <pc:chgData name="Jim Jellison" userId="a09fb0b3-05ff-4e68-a881-0d88538a84c2" providerId="ADAL" clId="{C3FA4C20-5466-4B42-8DAE-15BB1B0853E0}" dt="2021-03-26T13:32:30.701" v="26" actId="20577"/>
        <pc:sldMkLst>
          <pc:docMk/>
          <pc:sldMk cId="0" sldId="261"/>
        </pc:sldMkLst>
        <pc:spChg chg="mod">
          <ac:chgData name="Jim Jellison" userId="a09fb0b3-05ff-4e68-a881-0d88538a84c2" providerId="ADAL" clId="{C3FA4C20-5466-4B42-8DAE-15BB1B0853E0}" dt="2021-03-26T13:32:30.701" v="26" actId="20577"/>
          <ac:spMkLst>
            <pc:docMk/>
            <pc:sldMk cId="0" sldId="261"/>
            <ac:spMk id="92" creationId="{00000000-0000-0000-0000-000000000000}"/>
          </ac:spMkLst>
        </pc:spChg>
      </pc:sldChg>
      <pc:sldChg chg="modSp mod">
        <pc:chgData name="Jim Jellison" userId="a09fb0b3-05ff-4e68-a881-0d88538a84c2" providerId="ADAL" clId="{C3FA4C20-5466-4B42-8DAE-15BB1B0853E0}" dt="2021-03-26T13:33:11.781" v="27" actId="20577"/>
        <pc:sldMkLst>
          <pc:docMk/>
          <pc:sldMk cId="0" sldId="263"/>
        </pc:sldMkLst>
        <pc:spChg chg="mod">
          <ac:chgData name="Jim Jellison" userId="a09fb0b3-05ff-4e68-a881-0d88538a84c2" providerId="ADAL" clId="{C3FA4C20-5466-4B42-8DAE-15BB1B0853E0}" dt="2021-03-26T13:33:11.781" v="27" actId="20577"/>
          <ac:spMkLst>
            <pc:docMk/>
            <pc:sldMk cId="0" sldId="263"/>
            <ac:spMk id="104" creationId="{00000000-0000-0000-0000-000000000000}"/>
          </ac:spMkLst>
        </pc:spChg>
      </pc:sldChg>
      <pc:sldChg chg="modSp mod addCm modCm">
        <pc:chgData name="Jim Jellison" userId="a09fb0b3-05ff-4e68-a881-0d88538a84c2" providerId="ADAL" clId="{C3FA4C20-5466-4B42-8DAE-15BB1B0853E0}" dt="2021-03-26T13:30:20.664" v="23"/>
        <pc:sldMkLst>
          <pc:docMk/>
          <pc:sldMk cId="4028674105" sldId="5193"/>
        </pc:sldMkLst>
        <pc:spChg chg="mod">
          <ac:chgData name="Jim Jellison" userId="a09fb0b3-05ff-4e68-a881-0d88538a84c2" providerId="ADAL" clId="{C3FA4C20-5466-4B42-8DAE-15BB1B0853E0}" dt="2021-03-26T13:29:02.469" v="20" actId="20577"/>
          <ac:spMkLst>
            <pc:docMk/>
            <pc:sldMk cId="4028674105" sldId="5193"/>
            <ac:spMk id="7" creationId="{00413D62-32F9-4312-85FC-33D0FDEA099A}"/>
          </ac:spMkLst>
        </pc:spChg>
      </pc:sldChg>
      <pc:sldChg chg="addCm modCm">
        <pc:chgData name="Jim Jellison" userId="a09fb0b3-05ff-4e68-a881-0d88538a84c2" providerId="ADAL" clId="{C3FA4C20-5466-4B42-8DAE-15BB1B0853E0}" dt="2021-03-26T13:29:50.302" v="21" actId="1589"/>
        <pc:sldMkLst>
          <pc:docMk/>
          <pc:sldMk cId="4226002744" sldId="5206"/>
        </pc:sldMkLst>
      </pc:sldChg>
    </pc:docChg>
  </pc:docChgLst>
  <pc:docChgLst>
    <pc:chgData name="Melissa A Bruno" userId="bceea050-3caf-4120-81f2-605e08072b4b" providerId="ADAL" clId="{5AFAF7F2-78EE-4BDD-91A1-BD73BBD9699F}"/>
    <pc:docChg chg="undo custSel addSld delSld modSld sldOrd modSection">
      <pc:chgData name="Melissa A Bruno" userId="bceea050-3caf-4120-81f2-605e08072b4b" providerId="ADAL" clId="{5AFAF7F2-78EE-4BDD-91A1-BD73BBD9699F}" dt="2021-03-25T15:55:12.176" v="41" actId="478"/>
      <pc:docMkLst>
        <pc:docMk/>
      </pc:docMkLst>
      <pc:sldChg chg="ord">
        <pc:chgData name="Melissa A Bruno" userId="bceea050-3caf-4120-81f2-605e08072b4b" providerId="ADAL" clId="{5AFAF7F2-78EE-4BDD-91A1-BD73BBD9699F}" dt="2021-03-18T17:00:22.910" v="4"/>
        <pc:sldMkLst>
          <pc:docMk/>
          <pc:sldMk cId="698794236" sldId="269"/>
        </pc:sldMkLst>
      </pc:sldChg>
      <pc:sldChg chg="addSp delSp mod">
        <pc:chgData name="Melissa A Bruno" userId="bceea050-3caf-4120-81f2-605e08072b4b" providerId="ADAL" clId="{5AFAF7F2-78EE-4BDD-91A1-BD73BBD9699F}" dt="2021-03-25T15:54:38.234" v="35" actId="478"/>
        <pc:sldMkLst>
          <pc:docMk/>
          <pc:sldMk cId="1579228422" sldId="5156"/>
        </pc:sldMkLst>
        <pc:spChg chg="add del">
          <ac:chgData name="Melissa A Bruno" userId="bceea050-3caf-4120-81f2-605e08072b4b" providerId="ADAL" clId="{5AFAF7F2-78EE-4BDD-91A1-BD73BBD9699F}" dt="2021-03-25T15:54:38.234" v="35" actId="478"/>
          <ac:spMkLst>
            <pc:docMk/>
            <pc:sldMk cId="1579228422" sldId="5156"/>
            <ac:spMk id="3" creationId="{EF7AB9E3-5717-5D4C-88DF-DB0E320E20F4}"/>
          </ac:spMkLst>
        </pc:spChg>
      </pc:sldChg>
      <pc:sldChg chg="addSp delSp modSp mod ord delAnim">
        <pc:chgData name="Melissa A Bruno" userId="bceea050-3caf-4120-81f2-605e08072b4b" providerId="ADAL" clId="{5AFAF7F2-78EE-4BDD-91A1-BD73BBD9699F}" dt="2021-03-22T20:14:22.802" v="34"/>
        <pc:sldMkLst>
          <pc:docMk/>
          <pc:sldMk cId="3444060222" sldId="5207"/>
        </pc:sldMkLst>
        <pc:spChg chg="del">
          <ac:chgData name="Melissa A Bruno" userId="bceea050-3caf-4120-81f2-605e08072b4b" providerId="ADAL" clId="{5AFAF7F2-78EE-4BDD-91A1-BD73BBD9699F}" dt="2021-03-22T20:14:19.854" v="32" actId="478"/>
          <ac:spMkLst>
            <pc:docMk/>
            <pc:sldMk cId="3444060222" sldId="5207"/>
            <ac:spMk id="73" creationId="{3F0DBEC6-5C2C-4C1F-A478-272AC567C14B}"/>
          </ac:spMkLst>
        </pc:spChg>
        <pc:spChg chg="del">
          <ac:chgData name="Melissa A Bruno" userId="bceea050-3caf-4120-81f2-605e08072b4b" providerId="ADAL" clId="{5AFAF7F2-78EE-4BDD-91A1-BD73BBD9699F}" dt="2021-03-22T20:14:19.854" v="32" actId="478"/>
          <ac:spMkLst>
            <pc:docMk/>
            <pc:sldMk cId="3444060222" sldId="5207"/>
            <ac:spMk id="96" creationId="{44529B7F-5C4A-4D56-A8A2-C0267773B940}"/>
          </ac:spMkLst>
        </pc:spChg>
        <pc:grpChg chg="del">
          <ac:chgData name="Melissa A Bruno" userId="bceea050-3caf-4120-81f2-605e08072b4b" providerId="ADAL" clId="{5AFAF7F2-78EE-4BDD-91A1-BD73BBD9699F}" dt="2021-03-22T20:14:21.839" v="33" actId="478"/>
          <ac:grpSpMkLst>
            <pc:docMk/>
            <pc:sldMk cId="3444060222" sldId="5207"/>
            <ac:grpSpMk id="86" creationId="{4320313A-42BF-4AEB-992B-CA5F7CB0C5BF}"/>
          </ac:grpSpMkLst>
        </pc:grpChg>
        <pc:picChg chg="add mod">
          <ac:chgData name="Melissa A Bruno" userId="bceea050-3caf-4120-81f2-605e08072b4b" providerId="ADAL" clId="{5AFAF7F2-78EE-4BDD-91A1-BD73BBD9699F}" dt="2021-03-22T20:14:22.802" v="34"/>
          <ac:picMkLst>
            <pc:docMk/>
            <pc:sldMk cId="3444060222" sldId="5207"/>
            <ac:picMk id="47" creationId="{A167BF43-13B0-41D5-9AAF-F9C4E6669490}"/>
          </ac:picMkLst>
        </pc:picChg>
        <pc:picChg chg="del">
          <ac:chgData name="Melissa A Bruno" userId="bceea050-3caf-4120-81f2-605e08072b4b" providerId="ADAL" clId="{5AFAF7F2-78EE-4BDD-91A1-BD73BBD9699F}" dt="2021-03-22T20:14:19.854" v="32" actId="478"/>
          <ac:picMkLst>
            <pc:docMk/>
            <pc:sldMk cId="3444060222" sldId="5207"/>
            <ac:picMk id="63" creationId="{0300BFBD-D607-40BB-A6A8-3FC6440ACBAA}"/>
          </ac:picMkLst>
        </pc:picChg>
        <pc:picChg chg="del">
          <ac:chgData name="Melissa A Bruno" userId="bceea050-3caf-4120-81f2-605e08072b4b" providerId="ADAL" clId="{5AFAF7F2-78EE-4BDD-91A1-BD73BBD9699F}" dt="2021-03-22T20:14:19.854" v="32" actId="478"/>
          <ac:picMkLst>
            <pc:docMk/>
            <pc:sldMk cId="3444060222" sldId="5207"/>
            <ac:picMk id="64" creationId="{526E9C43-C5C0-4040-A7C1-3553552FF0E9}"/>
          </ac:picMkLst>
        </pc:picChg>
        <pc:picChg chg="del">
          <ac:chgData name="Melissa A Bruno" userId="bceea050-3caf-4120-81f2-605e08072b4b" providerId="ADAL" clId="{5AFAF7F2-78EE-4BDD-91A1-BD73BBD9699F}" dt="2021-03-22T20:14:19.854" v="32" actId="478"/>
          <ac:picMkLst>
            <pc:docMk/>
            <pc:sldMk cId="3444060222" sldId="5207"/>
            <ac:picMk id="65" creationId="{5AA2D071-9021-44A7-8D16-E2C8C13B148A}"/>
          </ac:picMkLst>
        </pc:picChg>
        <pc:picChg chg="del">
          <ac:chgData name="Melissa A Bruno" userId="bceea050-3caf-4120-81f2-605e08072b4b" providerId="ADAL" clId="{5AFAF7F2-78EE-4BDD-91A1-BD73BBD9699F}" dt="2021-03-22T20:14:19.854" v="32" actId="478"/>
          <ac:picMkLst>
            <pc:docMk/>
            <pc:sldMk cId="3444060222" sldId="5207"/>
            <ac:picMk id="66" creationId="{908D000B-7144-4394-8EAF-7B0FC207FFB8}"/>
          </ac:picMkLst>
        </pc:picChg>
        <pc:picChg chg="del">
          <ac:chgData name="Melissa A Bruno" userId="bceea050-3caf-4120-81f2-605e08072b4b" providerId="ADAL" clId="{5AFAF7F2-78EE-4BDD-91A1-BD73BBD9699F}" dt="2021-03-22T20:14:19.854" v="32" actId="478"/>
          <ac:picMkLst>
            <pc:docMk/>
            <pc:sldMk cId="3444060222" sldId="5207"/>
            <ac:picMk id="67" creationId="{3C2E5823-E60F-4284-99E3-A1A33DA997C2}"/>
          </ac:picMkLst>
        </pc:picChg>
        <pc:picChg chg="del">
          <ac:chgData name="Melissa A Bruno" userId="bceea050-3caf-4120-81f2-605e08072b4b" providerId="ADAL" clId="{5AFAF7F2-78EE-4BDD-91A1-BD73BBD9699F}" dt="2021-03-22T20:14:19.854" v="32" actId="478"/>
          <ac:picMkLst>
            <pc:docMk/>
            <pc:sldMk cId="3444060222" sldId="5207"/>
            <ac:picMk id="68" creationId="{C249FF10-5D13-46B3-9187-BE9EC593E736}"/>
          </ac:picMkLst>
        </pc:picChg>
        <pc:picChg chg="del">
          <ac:chgData name="Melissa A Bruno" userId="bceea050-3caf-4120-81f2-605e08072b4b" providerId="ADAL" clId="{5AFAF7F2-78EE-4BDD-91A1-BD73BBD9699F}" dt="2021-03-22T20:14:19.854" v="32" actId="478"/>
          <ac:picMkLst>
            <pc:docMk/>
            <pc:sldMk cId="3444060222" sldId="5207"/>
            <ac:picMk id="69" creationId="{C9A1DBA0-B201-4030-846D-E89F808F1E38}"/>
          </ac:picMkLst>
        </pc:picChg>
        <pc:picChg chg="del">
          <ac:chgData name="Melissa A Bruno" userId="bceea050-3caf-4120-81f2-605e08072b4b" providerId="ADAL" clId="{5AFAF7F2-78EE-4BDD-91A1-BD73BBD9699F}" dt="2021-03-22T20:14:19.854" v="32" actId="478"/>
          <ac:picMkLst>
            <pc:docMk/>
            <pc:sldMk cId="3444060222" sldId="5207"/>
            <ac:picMk id="70" creationId="{F8A2F890-FC25-412A-9807-89E0C5A6C4F9}"/>
          </ac:picMkLst>
        </pc:picChg>
        <pc:picChg chg="del">
          <ac:chgData name="Melissa A Bruno" userId="bceea050-3caf-4120-81f2-605e08072b4b" providerId="ADAL" clId="{5AFAF7F2-78EE-4BDD-91A1-BD73BBD9699F}" dt="2021-03-22T20:14:19.854" v="32" actId="478"/>
          <ac:picMkLst>
            <pc:docMk/>
            <pc:sldMk cId="3444060222" sldId="5207"/>
            <ac:picMk id="71" creationId="{2C0318F9-B343-4274-AF62-1E36733E93B3}"/>
          </ac:picMkLst>
        </pc:picChg>
        <pc:picChg chg="del">
          <ac:chgData name="Melissa A Bruno" userId="bceea050-3caf-4120-81f2-605e08072b4b" providerId="ADAL" clId="{5AFAF7F2-78EE-4BDD-91A1-BD73BBD9699F}" dt="2021-03-22T20:14:19.854" v="32" actId="478"/>
          <ac:picMkLst>
            <pc:docMk/>
            <pc:sldMk cId="3444060222" sldId="5207"/>
            <ac:picMk id="72" creationId="{6E3BFDA4-8F8F-496B-A6E8-1F87C3C9F16D}"/>
          </ac:picMkLst>
        </pc:picChg>
        <pc:picChg chg="del">
          <ac:chgData name="Melissa A Bruno" userId="bceea050-3caf-4120-81f2-605e08072b4b" providerId="ADAL" clId="{5AFAF7F2-78EE-4BDD-91A1-BD73BBD9699F}" dt="2021-03-22T20:14:19.854" v="32" actId="478"/>
          <ac:picMkLst>
            <pc:docMk/>
            <pc:sldMk cId="3444060222" sldId="5207"/>
            <ac:picMk id="80" creationId="{41D5CB53-E8FD-4EEB-B088-DFDB0FEB0E2F}"/>
          </ac:picMkLst>
        </pc:picChg>
        <pc:picChg chg="del">
          <ac:chgData name="Melissa A Bruno" userId="bceea050-3caf-4120-81f2-605e08072b4b" providerId="ADAL" clId="{5AFAF7F2-78EE-4BDD-91A1-BD73BBD9699F}" dt="2021-03-22T20:14:19.854" v="32" actId="478"/>
          <ac:picMkLst>
            <pc:docMk/>
            <pc:sldMk cId="3444060222" sldId="5207"/>
            <ac:picMk id="81" creationId="{21FE03A9-4A0C-460B-AB85-23A4EE7F16BC}"/>
          </ac:picMkLst>
        </pc:picChg>
        <pc:picChg chg="del">
          <ac:chgData name="Melissa A Bruno" userId="bceea050-3caf-4120-81f2-605e08072b4b" providerId="ADAL" clId="{5AFAF7F2-78EE-4BDD-91A1-BD73BBD9699F}" dt="2021-03-22T20:14:19.854" v="32" actId="478"/>
          <ac:picMkLst>
            <pc:docMk/>
            <pc:sldMk cId="3444060222" sldId="5207"/>
            <ac:picMk id="82" creationId="{42C203CA-1F95-42A1-AD4C-EBEF2FA236FF}"/>
          </ac:picMkLst>
        </pc:picChg>
        <pc:picChg chg="del">
          <ac:chgData name="Melissa A Bruno" userId="bceea050-3caf-4120-81f2-605e08072b4b" providerId="ADAL" clId="{5AFAF7F2-78EE-4BDD-91A1-BD73BBD9699F}" dt="2021-03-22T20:14:19.854" v="32" actId="478"/>
          <ac:picMkLst>
            <pc:docMk/>
            <pc:sldMk cId="3444060222" sldId="5207"/>
            <ac:picMk id="83" creationId="{08508A80-C329-4663-A6D5-F609991D0632}"/>
          </ac:picMkLst>
        </pc:picChg>
        <pc:picChg chg="del">
          <ac:chgData name="Melissa A Bruno" userId="bceea050-3caf-4120-81f2-605e08072b4b" providerId="ADAL" clId="{5AFAF7F2-78EE-4BDD-91A1-BD73BBD9699F}" dt="2021-03-22T20:14:19.854" v="32" actId="478"/>
          <ac:picMkLst>
            <pc:docMk/>
            <pc:sldMk cId="3444060222" sldId="5207"/>
            <ac:picMk id="85" creationId="{694E8E3D-2D73-474E-B078-1991EEC17E67}"/>
          </ac:picMkLst>
        </pc:picChg>
        <pc:picChg chg="del">
          <ac:chgData name="Melissa A Bruno" userId="bceea050-3caf-4120-81f2-605e08072b4b" providerId="ADAL" clId="{5AFAF7F2-78EE-4BDD-91A1-BD73BBD9699F}" dt="2021-03-22T20:14:19.854" v="32" actId="478"/>
          <ac:picMkLst>
            <pc:docMk/>
            <pc:sldMk cId="3444060222" sldId="5207"/>
            <ac:picMk id="93" creationId="{86B0548A-D8D4-4528-BD17-1319C41B9072}"/>
          </ac:picMkLst>
        </pc:picChg>
        <pc:picChg chg="del">
          <ac:chgData name="Melissa A Bruno" userId="bceea050-3caf-4120-81f2-605e08072b4b" providerId="ADAL" clId="{5AFAF7F2-78EE-4BDD-91A1-BD73BBD9699F}" dt="2021-03-22T20:14:19.854" v="32" actId="478"/>
          <ac:picMkLst>
            <pc:docMk/>
            <pc:sldMk cId="3444060222" sldId="5207"/>
            <ac:picMk id="94" creationId="{737768B9-FB25-410C-A621-BA24EDC3AA04}"/>
          </ac:picMkLst>
        </pc:picChg>
        <pc:picChg chg="del">
          <ac:chgData name="Melissa A Bruno" userId="bceea050-3caf-4120-81f2-605e08072b4b" providerId="ADAL" clId="{5AFAF7F2-78EE-4BDD-91A1-BD73BBD9699F}" dt="2021-03-22T20:14:19.854" v="32" actId="478"/>
          <ac:picMkLst>
            <pc:docMk/>
            <pc:sldMk cId="3444060222" sldId="5207"/>
            <ac:picMk id="95" creationId="{82195A94-DCA8-4E32-AE89-34EE23EC6F1C}"/>
          </ac:picMkLst>
        </pc:picChg>
        <pc:picChg chg="del">
          <ac:chgData name="Melissa A Bruno" userId="bceea050-3caf-4120-81f2-605e08072b4b" providerId="ADAL" clId="{5AFAF7F2-78EE-4BDD-91A1-BD73BBD9699F}" dt="2021-03-22T20:14:19.854" v="32" actId="478"/>
          <ac:picMkLst>
            <pc:docMk/>
            <pc:sldMk cId="3444060222" sldId="5207"/>
            <ac:picMk id="101" creationId="{CCC79E17-5F6F-4640-A3BD-A564ABB52431}"/>
          </ac:picMkLst>
        </pc:picChg>
        <pc:picChg chg="del">
          <ac:chgData name="Melissa A Bruno" userId="bceea050-3caf-4120-81f2-605e08072b4b" providerId="ADAL" clId="{5AFAF7F2-78EE-4BDD-91A1-BD73BBD9699F}" dt="2021-03-22T20:14:19.854" v="32" actId="478"/>
          <ac:picMkLst>
            <pc:docMk/>
            <pc:sldMk cId="3444060222" sldId="5207"/>
            <ac:picMk id="102" creationId="{BEFA7E15-344C-4C83-845B-6AD745162E5C}"/>
          </ac:picMkLst>
        </pc:picChg>
        <pc:picChg chg="del">
          <ac:chgData name="Melissa A Bruno" userId="bceea050-3caf-4120-81f2-605e08072b4b" providerId="ADAL" clId="{5AFAF7F2-78EE-4BDD-91A1-BD73BBD9699F}" dt="2021-03-22T20:14:19.854" v="32" actId="478"/>
          <ac:picMkLst>
            <pc:docMk/>
            <pc:sldMk cId="3444060222" sldId="5207"/>
            <ac:picMk id="103" creationId="{679A734D-E5E3-4F98-8ABF-13018BA1885A}"/>
          </ac:picMkLst>
        </pc:picChg>
        <pc:picChg chg="del">
          <ac:chgData name="Melissa A Bruno" userId="bceea050-3caf-4120-81f2-605e08072b4b" providerId="ADAL" clId="{5AFAF7F2-78EE-4BDD-91A1-BD73BBD9699F}" dt="2021-03-22T20:14:19.854" v="32" actId="478"/>
          <ac:picMkLst>
            <pc:docMk/>
            <pc:sldMk cId="3444060222" sldId="5207"/>
            <ac:picMk id="104" creationId="{CDCE001B-E6B5-45D8-94A2-0E8F6BF65656}"/>
          </ac:picMkLst>
        </pc:picChg>
        <pc:picChg chg="del">
          <ac:chgData name="Melissa A Bruno" userId="bceea050-3caf-4120-81f2-605e08072b4b" providerId="ADAL" clId="{5AFAF7F2-78EE-4BDD-91A1-BD73BBD9699F}" dt="2021-03-22T20:14:19.854" v="32" actId="478"/>
          <ac:picMkLst>
            <pc:docMk/>
            <pc:sldMk cId="3444060222" sldId="5207"/>
            <ac:picMk id="106" creationId="{07768FBD-209F-4868-BA3D-E99C00194E88}"/>
          </ac:picMkLst>
        </pc:picChg>
        <pc:picChg chg="del">
          <ac:chgData name="Melissa A Bruno" userId="bceea050-3caf-4120-81f2-605e08072b4b" providerId="ADAL" clId="{5AFAF7F2-78EE-4BDD-91A1-BD73BBD9699F}" dt="2021-03-22T20:14:19.854" v="32" actId="478"/>
          <ac:picMkLst>
            <pc:docMk/>
            <pc:sldMk cId="3444060222" sldId="5207"/>
            <ac:picMk id="107" creationId="{A72F5BCE-56A7-4928-82C5-CA1A842E28AE}"/>
          </ac:picMkLst>
        </pc:picChg>
        <pc:picChg chg="del">
          <ac:chgData name="Melissa A Bruno" userId="bceea050-3caf-4120-81f2-605e08072b4b" providerId="ADAL" clId="{5AFAF7F2-78EE-4BDD-91A1-BD73BBD9699F}" dt="2021-03-22T20:14:19.854" v="32" actId="478"/>
          <ac:picMkLst>
            <pc:docMk/>
            <pc:sldMk cId="3444060222" sldId="5207"/>
            <ac:picMk id="108" creationId="{1C61FA7C-0398-4E9A-A390-089DC12C59FD}"/>
          </ac:picMkLst>
        </pc:picChg>
        <pc:picChg chg="del">
          <ac:chgData name="Melissa A Bruno" userId="bceea050-3caf-4120-81f2-605e08072b4b" providerId="ADAL" clId="{5AFAF7F2-78EE-4BDD-91A1-BD73BBD9699F}" dt="2021-03-22T20:14:19.854" v="32" actId="478"/>
          <ac:picMkLst>
            <pc:docMk/>
            <pc:sldMk cId="3444060222" sldId="5207"/>
            <ac:picMk id="109" creationId="{24FE7614-6A75-4CD6-ACB4-C7D1D5AB2189}"/>
          </ac:picMkLst>
        </pc:picChg>
        <pc:picChg chg="del">
          <ac:chgData name="Melissa A Bruno" userId="bceea050-3caf-4120-81f2-605e08072b4b" providerId="ADAL" clId="{5AFAF7F2-78EE-4BDD-91A1-BD73BBD9699F}" dt="2021-03-22T20:14:19.854" v="32" actId="478"/>
          <ac:picMkLst>
            <pc:docMk/>
            <pc:sldMk cId="3444060222" sldId="5207"/>
            <ac:picMk id="110" creationId="{1FDF8ADC-08D9-438F-ADB9-FDE3CC9B21BE}"/>
          </ac:picMkLst>
        </pc:picChg>
        <pc:picChg chg="del">
          <ac:chgData name="Melissa A Bruno" userId="bceea050-3caf-4120-81f2-605e08072b4b" providerId="ADAL" clId="{5AFAF7F2-78EE-4BDD-91A1-BD73BBD9699F}" dt="2021-03-22T20:14:19.854" v="32" actId="478"/>
          <ac:picMkLst>
            <pc:docMk/>
            <pc:sldMk cId="3444060222" sldId="5207"/>
            <ac:picMk id="111" creationId="{982C9C90-8629-4069-9A2A-3221B7B79DD2}"/>
          </ac:picMkLst>
        </pc:picChg>
        <pc:picChg chg="del">
          <ac:chgData name="Melissa A Bruno" userId="bceea050-3caf-4120-81f2-605e08072b4b" providerId="ADAL" clId="{5AFAF7F2-78EE-4BDD-91A1-BD73BBD9699F}" dt="2021-03-22T20:14:19.854" v="32" actId="478"/>
          <ac:picMkLst>
            <pc:docMk/>
            <pc:sldMk cId="3444060222" sldId="5207"/>
            <ac:picMk id="112" creationId="{3D827EBD-FA29-4B72-B978-C67EDEB78C6A}"/>
          </ac:picMkLst>
        </pc:picChg>
      </pc:sldChg>
      <pc:sldChg chg="ord">
        <pc:chgData name="Melissa A Bruno" userId="bceea050-3caf-4120-81f2-605e08072b4b" providerId="ADAL" clId="{5AFAF7F2-78EE-4BDD-91A1-BD73BBD9699F}" dt="2021-03-18T17:00:22.910" v="4"/>
        <pc:sldMkLst>
          <pc:docMk/>
          <pc:sldMk cId="2641392807" sldId="5214"/>
        </pc:sldMkLst>
      </pc:sldChg>
      <pc:sldChg chg="ord">
        <pc:chgData name="Melissa A Bruno" userId="bceea050-3caf-4120-81f2-605e08072b4b" providerId="ADAL" clId="{5AFAF7F2-78EE-4BDD-91A1-BD73BBD9699F}" dt="2021-03-18T17:00:22.910" v="4"/>
        <pc:sldMkLst>
          <pc:docMk/>
          <pc:sldMk cId="1400111357" sldId="5215"/>
        </pc:sldMkLst>
      </pc:sldChg>
      <pc:sldChg chg="del ord">
        <pc:chgData name="Melissa A Bruno" userId="bceea050-3caf-4120-81f2-605e08072b4b" providerId="ADAL" clId="{5AFAF7F2-78EE-4BDD-91A1-BD73BBD9699F}" dt="2021-03-18T17:00:47.212" v="5" actId="47"/>
        <pc:sldMkLst>
          <pc:docMk/>
          <pc:sldMk cId="2705334674" sldId="5216"/>
        </pc:sldMkLst>
      </pc:sldChg>
      <pc:sldChg chg="ord">
        <pc:chgData name="Melissa A Bruno" userId="bceea050-3caf-4120-81f2-605e08072b4b" providerId="ADAL" clId="{5AFAF7F2-78EE-4BDD-91A1-BD73BBD9699F}" dt="2021-03-18T17:00:22.910" v="4"/>
        <pc:sldMkLst>
          <pc:docMk/>
          <pc:sldMk cId="3449500814" sldId="5217"/>
        </pc:sldMkLst>
      </pc:sldChg>
      <pc:sldChg chg="ord">
        <pc:chgData name="Melissa A Bruno" userId="bceea050-3caf-4120-81f2-605e08072b4b" providerId="ADAL" clId="{5AFAF7F2-78EE-4BDD-91A1-BD73BBD9699F}" dt="2021-03-18T17:00:22.910" v="4"/>
        <pc:sldMkLst>
          <pc:docMk/>
          <pc:sldMk cId="2071030894" sldId="5218"/>
        </pc:sldMkLst>
      </pc:sldChg>
      <pc:sldChg chg="delSp mod ord">
        <pc:chgData name="Melissa A Bruno" userId="bceea050-3caf-4120-81f2-605e08072b4b" providerId="ADAL" clId="{5AFAF7F2-78EE-4BDD-91A1-BD73BBD9699F}" dt="2021-03-25T15:55:12.176" v="41" actId="478"/>
        <pc:sldMkLst>
          <pc:docMk/>
          <pc:sldMk cId="2741814587" sldId="5219"/>
        </pc:sldMkLst>
        <pc:picChg chg="del">
          <ac:chgData name="Melissa A Bruno" userId="bceea050-3caf-4120-81f2-605e08072b4b" providerId="ADAL" clId="{5AFAF7F2-78EE-4BDD-91A1-BD73BBD9699F}" dt="2021-03-25T15:55:12.176" v="41" actId="478"/>
          <ac:picMkLst>
            <pc:docMk/>
            <pc:sldMk cId="2741814587" sldId="5219"/>
            <ac:picMk id="3" creationId="{4D778985-17B5-4971-9DCF-DD1C70A03946}"/>
          </ac:picMkLst>
        </pc:picChg>
      </pc:sldChg>
      <pc:sldChg chg="modSp add mod ord">
        <pc:chgData name="Melissa A Bruno" userId="bceea050-3caf-4120-81f2-605e08072b4b" providerId="ADAL" clId="{5AFAF7F2-78EE-4BDD-91A1-BD73BBD9699F}" dt="2021-03-25T15:54:54.964" v="40" actId="20577"/>
        <pc:sldMkLst>
          <pc:docMk/>
          <pc:sldMk cId="3600743522" sldId="5220"/>
        </pc:sldMkLst>
        <pc:spChg chg="mod">
          <ac:chgData name="Melissa A Bruno" userId="bceea050-3caf-4120-81f2-605e08072b4b" providerId="ADAL" clId="{5AFAF7F2-78EE-4BDD-91A1-BD73BBD9699F}" dt="2021-03-19T14:38:38.767" v="20" actId="20577"/>
          <ac:spMkLst>
            <pc:docMk/>
            <pc:sldMk cId="3600743522" sldId="5220"/>
            <ac:spMk id="2" creationId="{19ADD00C-FF14-9044-9841-C3AE91F09AD3}"/>
          </ac:spMkLst>
        </pc:spChg>
        <pc:spChg chg="mod">
          <ac:chgData name="Melissa A Bruno" userId="bceea050-3caf-4120-81f2-605e08072b4b" providerId="ADAL" clId="{5AFAF7F2-78EE-4BDD-91A1-BD73BBD9699F}" dt="2021-03-25T15:54:54.964" v="40" actId="20577"/>
          <ac:spMkLst>
            <pc:docMk/>
            <pc:sldMk cId="3600743522" sldId="5220"/>
            <ac:spMk id="3" creationId="{CD1DECD9-7E4A-4241-918C-326F355D672E}"/>
          </ac:spMkLst>
        </pc:spChg>
      </pc:sldChg>
    </pc:docChg>
  </pc:docChgLst>
  <pc:docChgLst>
    <pc:chgData name="Melissa A Bruno" userId="bceea050-3caf-4120-81f2-605e08072b4b" providerId="ADAL" clId="{5A45701A-210E-4C23-B9BD-D492E356EA21}"/>
    <pc:docChg chg="undo custSel addSld delSld modSld addSection modSection">
      <pc:chgData name="Melissa A Bruno" userId="bceea050-3caf-4120-81f2-605e08072b4b" providerId="ADAL" clId="{5A45701A-210E-4C23-B9BD-D492E356EA21}" dt="2021-03-29T16:26:30.912" v="195" actId="113"/>
      <pc:docMkLst>
        <pc:docMk/>
      </pc:docMkLst>
      <pc:sldChg chg="add del">
        <pc:chgData name="Melissa A Bruno" userId="bceea050-3caf-4120-81f2-605e08072b4b" providerId="ADAL" clId="{5A45701A-210E-4C23-B9BD-D492E356EA21}" dt="2021-03-26T00:02:40.942" v="3"/>
        <pc:sldMkLst>
          <pc:docMk/>
          <pc:sldMk cId="0" sldId="256"/>
        </pc:sldMkLst>
      </pc:sldChg>
      <pc:sldChg chg="add del">
        <pc:chgData name="Melissa A Bruno" userId="bceea050-3caf-4120-81f2-605e08072b4b" providerId="ADAL" clId="{5A45701A-210E-4C23-B9BD-D492E356EA21}" dt="2021-03-26T00:02:40.942" v="3"/>
        <pc:sldMkLst>
          <pc:docMk/>
          <pc:sldMk cId="0" sldId="257"/>
        </pc:sldMkLst>
      </pc:sldChg>
      <pc:sldChg chg="add del setBg modNotes">
        <pc:chgData name="Melissa A Bruno" userId="bceea050-3caf-4120-81f2-605e08072b4b" providerId="ADAL" clId="{5A45701A-210E-4C23-B9BD-D492E356EA21}" dt="2021-03-26T00:02:40.942" v="3"/>
        <pc:sldMkLst>
          <pc:docMk/>
          <pc:sldMk cId="0" sldId="258"/>
        </pc:sldMkLst>
      </pc:sldChg>
      <pc:sldChg chg="add del">
        <pc:chgData name="Melissa A Bruno" userId="bceea050-3caf-4120-81f2-605e08072b4b" providerId="ADAL" clId="{5A45701A-210E-4C23-B9BD-D492E356EA21}" dt="2021-03-26T00:02:40.942" v="3"/>
        <pc:sldMkLst>
          <pc:docMk/>
          <pc:sldMk cId="0" sldId="259"/>
        </pc:sldMkLst>
      </pc:sldChg>
      <pc:sldChg chg="add del">
        <pc:chgData name="Melissa A Bruno" userId="bceea050-3caf-4120-81f2-605e08072b4b" providerId="ADAL" clId="{5A45701A-210E-4C23-B9BD-D492E356EA21}" dt="2021-03-26T00:02:40.942" v="3"/>
        <pc:sldMkLst>
          <pc:docMk/>
          <pc:sldMk cId="0" sldId="260"/>
        </pc:sldMkLst>
      </pc:sldChg>
      <pc:sldChg chg="modSp add del mod">
        <pc:chgData name="Melissa A Bruno" userId="bceea050-3caf-4120-81f2-605e08072b4b" providerId="ADAL" clId="{5A45701A-210E-4C23-B9BD-D492E356EA21}" dt="2021-03-29T15:30:20.650" v="78" actId="20577"/>
        <pc:sldMkLst>
          <pc:docMk/>
          <pc:sldMk cId="0" sldId="261"/>
        </pc:sldMkLst>
        <pc:spChg chg="mod">
          <ac:chgData name="Melissa A Bruno" userId="bceea050-3caf-4120-81f2-605e08072b4b" providerId="ADAL" clId="{5A45701A-210E-4C23-B9BD-D492E356EA21}" dt="2021-03-29T15:30:20.650" v="78" actId="20577"/>
          <ac:spMkLst>
            <pc:docMk/>
            <pc:sldMk cId="0" sldId="261"/>
            <ac:spMk id="92" creationId="{00000000-0000-0000-0000-000000000000}"/>
          </ac:spMkLst>
        </pc:spChg>
      </pc:sldChg>
      <pc:sldChg chg="add del">
        <pc:chgData name="Melissa A Bruno" userId="bceea050-3caf-4120-81f2-605e08072b4b" providerId="ADAL" clId="{5A45701A-210E-4C23-B9BD-D492E356EA21}" dt="2021-03-26T00:02:40.942" v="3"/>
        <pc:sldMkLst>
          <pc:docMk/>
          <pc:sldMk cId="2045643646" sldId="262"/>
        </pc:sldMkLst>
      </pc:sldChg>
      <pc:sldChg chg="add del">
        <pc:chgData name="Melissa A Bruno" userId="bceea050-3caf-4120-81f2-605e08072b4b" providerId="ADAL" clId="{5A45701A-210E-4C23-B9BD-D492E356EA21}" dt="2021-03-26T00:02:40.942" v="3"/>
        <pc:sldMkLst>
          <pc:docMk/>
          <pc:sldMk cId="0" sldId="263"/>
        </pc:sldMkLst>
      </pc:sldChg>
      <pc:sldChg chg="add del">
        <pc:chgData name="Melissa A Bruno" userId="bceea050-3caf-4120-81f2-605e08072b4b" providerId="ADAL" clId="{5A45701A-210E-4C23-B9BD-D492E356EA21}" dt="2021-03-26T00:02:40.942" v="3"/>
        <pc:sldMkLst>
          <pc:docMk/>
          <pc:sldMk cId="0" sldId="264"/>
        </pc:sldMkLst>
      </pc:sldChg>
      <pc:sldChg chg="delCm">
        <pc:chgData name="Melissa A Bruno" userId="bceea050-3caf-4120-81f2-605e08072b4b" providerId="ADAL" clId="{5A45701A-210E-4C23-B9BD-D492E356EA21}" dt="2021-03-26T19:13:19.413" v="6" actId="1592"/>
        <pc:sldMkLst>
          <pc:docMk/>
          <pc:sldMk cId="4028674105" sldId="5193"/>
        </pc:sldMkLst>
      </pc:sldChg>
      <pc:sldChg chg="modSp mod delCm">
        <pc:chgData name="Melissa A Bruno" userId="bceea050-3caf-4120-81f2-605e08072b4b" providerId="ADAL" clId="{5A45701A-210E-4C23-B9BD-D492E356EA21}" dt="2021-03-26T15:31:55.632" v="5" actId="1592"/>
        <pc:sldMkLst>
          <pc:docMk/>
          <pc:sldMk cId="4226002744" sldId="5206"/>
        </pc:sldMkLst>
        <pc:spChg chg="mod">
          <ac:chgData name="Melissa A Bruno" userId="bceea050-3caf-4120-81f2-605e08072b4b" providerId="ADAL" clId="{5A45701A-210E-4C23-B9BD-D492E356EA21}" dt="2021-03-26T13:31:13.004" v="4" actId="20577"/>
          <ac:spMkLst>
            <pc:docMk/>
            <pc:sldMk cId="4226002744" sldId="5206"/>
            <ac:spMk id="3" creationId="{CD1DECD9-7E4A-4241-918C-326F355D672E}"/>
          </ac:spMkLst>
        </pc:spChg>
      </pc:sldChg>
      <pc:sldChg chg="modSp mod">
        <pc:chgData name="Melissa A Bruno" userId="bceea050-3caf-4120-81f2-605e08072b4b" providerId="ADAL" clId="{5A45701A-210E-4C23-B9BD-D492E356EA21}" dt="2021-03-29T16:26:30.912" v="195" actId="113"/>
        <pc:sldMkLst>
          <pc:docMk/>
          <pc:sldMk cId="3600743522" sldId="5220"/>
        </pc:sldMkLst>
        <pc:spChg chg="mod">
          <ac:chgData name="Melissa A Bruno" userId="bceea050-3caf-4120-81f2-605e08072b4b" providerId="ADAL" clId="{5A45701A-210E-4C23-B9BD-D492E356EA21}" dt="2021-03-29T16:26:30.912" v="195" actId="113"/>
          <ac:spMkLst>
            <pc:docMk/>
            <pc:sldMk cId="3600743522" sldId="5220"/>
            <ac:spMk id="3" creationId="{CD1DECD9-7E4A-4241-918C-326F355D672E}"/>
          </ac:spMkLst>
        </pc:spChg>
      </pc:sldChg>
    </pc:docChg>
  </pc:docChgLst>
  <pc:docChgLst>
    <pc:chgData name="Pooja Verma" userId="S::pverma@mitre.org::1892170a-e254-4f7c-bec9-efb6b221f527" providerId="AD" clId="Web-{FB437349-5F89-4C2F-900B-B98FCCD36242}"/>
    <pc:docChg chg="addSld modSection">
      <pc:chgData name="Pooja Verma" userId="S::pverma@mitre.org::1892170a-e254-4f7c-bec9-efb6b221f527" providerId="AD" clId="Web-{FB437349-5F89-4C2F-900B-B98FCCD36242}" dt="2021-03-18T16:06:45.740" v="1"/>
      <pc:docMkLst>
        <pc:docMk/>
      </pc:docMkLst>
      <pc:sldChg chg="add">
        <pc:chgData name="Pooja Verma" userId="S::pverma@mitre.org::1892170a-e254-4f7c-bec9-efb6b221f527" providerId="AD" clId="Web-{FB437349-5F89-4C2F-900B-B98FCCD36242}" dt="2021-03-18T16:06:31.130" v="0"/>
        <pc:sldMkLst>
          <pc:docMk/>
          <pc:sldMk cId="2879970181" sldId="5212"/>
        </pc:sldMkLst>
      </pc:sldChg>
      <pc:sldChg chg="add">
        <pc:chgData name="Pooja Verma" userId="S::pverma@mitre.org::1892170a-e254-4f7c-bec9-efb6b221f527" providerId="AD" clId="Web-{FB437349-5F89-4C2F-900B-B98FCCD36242}" dt="2021-03-18T16:06:45.740" v="1"/>
        <pc:sldMkLst>
          <pc:docMk/>
          <pc:sldMk cId="3425604791" sldId="5213"/>
        </pc:sldMkLst>
      </pc:sldChg>
    </pc:docChg>
  </pc:docChgLst>
  <pc:docChgLst>
    <pc:chgData name="Melissa A Bruno" userId="bceea050-3caf-4120-81f2-605e08072b4b" providerId="ADAL" clId="{E636A0F3-78B2-4AEC-8A13-29CC9008675F}"/>
    <pc:docChg chg="modSld">
      <pc:chgData name="Melissa A Bruno" userId="bceea050-3caf-4120-81f2-605e08072b4b" providerId="ADAL" clId="{E636A0F3-78B2-4AEC-8A13-29CC9008675F}" dt="2021-05-11T13:45:28.003" v="11" actId="20577"/>
      <pc:docMkLst>
        <pc:docMk/>
      </pc:docMkLst>
      <pc:sldChg chg="modSp mod">
        <pc:chgData name="Melissa A Bruno" userId="bceea050-3caf-4120-81f2-605e08072b4b" providerId="ADAL" clId="{E636A0F3-78B2-4AEC-8A13-29CC9008675F}" dt="2021-05-11T13:45:28.003" v="11" actId="20577"/>
        <pc:sldMkLst>
          <pc:docMk/>
          <pc:sldMk cId="4226002744" sldId="5206"/>
        </pc:sldMkLst>
        <pc:spChg chg="mod">
          <ac:chgData name="Melissa A Bruno" userId="bceea050-3caf-4120-81f2-605e08072b4b" providerId="ADAL" clId="{E636A0F3-78B2-4AEC-8A13-29CC9008675F}" dt="2021-05-11T13:45:28.003" v="11" actId="20577"/>
          <ac:spMkLst>
            <pc:docMk/>
            <pc:sldMk cId="4226002744" sldId="5206"/>
            <ac:spMk id="3" creationId="{CD1DECD9-7E4A-4241-918C-326F355D672E}"/>
          </ac:spMkLst>
        </pc:spChg>
      </pc:sldChg>
    </pc:docChg>
  </pc:docChgLst>
  <pc:docChgLst>
    <pc:chgData name="Kaitlin Porter" userId="490f9db4-1205-4189-a1f1-ab64a4d6e244" providerId="ADAL" clId="{302D1226-B255-47E1-8D52-6E471E881F38}"/>
    <pc:docChg chg="undo custSel addSld delSld modSld sldOrd delSection modSection">
      <pc:chgData name="Kaitlin Porter" userId="490f9db4-1205-4189-a1f1-ab64a4d6e244" providerId="ADAL" clId="{302D1226-B255-47E1-8D52-6E471E881F38}" dt="2021-09-10T02:37:43.889" v="718" actId="1076"/>
      <pc:docMkLst>
        <pc:docMk/>
      </pc:docMkLst>
      <pc:sldChg chg="addCm">
        <pc:chgData name="Kaitlin Porter" userId="490f9db4-1205-4189-a1f1-ab64a4d6e244" providerId="ADAL" clId="{302D1226-B255-47E1-8D52-6E471E881F38}" dt="2021-09-10T02:23:25.734" v="431" actId="1589"/>
        <pc:sldMkLst>
          <pc:docMk/>
          <pc:sldMk cId="308947702" sldId="5143"/>
        </pc:sldMkLst>
      </pc:sldChg>
      <pc:sldChg chg="modSp mod ord delCm">
        <pc:chgData name="Kaitlin Porter" userId="490f9db4-1205-4189-a1f1-ab64a4d6e244" providerId="ADAL" clId="{302D1226-B255-47E1-8D52-6E471E881F38}" dt="2021-09-10T02:34:17.851" v="701" actId="1076"/>
        <pc:sldMkLst>
          <pc:docMk/>
          <pc:sldMk cId="156006551" sldId="5148"/>
        </pc:sldMkLst>
        <pc:spChg chg="mod">
          <ac:chgData name="Kaitlin Porter" userId="490f9db4-1205-4189-a1f1-ab64a4d6e244" providerId="ADAL" clId="{302D1226-B255-47E1-8D52-6E471E881F38}" dt="2021-09-10T02:34:09.006" v="700" actId="1038"/>
          <ac:spMkLst>
            <pc:docMk/>
            <pc:sldMk cId="156006551" sldId="5148"/>
            <ac:spMk id="8" creationId="{AEBE7092-F028-453F-97FF-C565C13EE599}"/>
          </ac:spMkLst>
        </pc:spChg>
        <pc:spChg chg="mod">
          <ac:chgData name="Kaitlin Porter" userId="490f9db4-1205-4189-a1f1-ab64a4d6e244" providerId="ADAL" clId="{302D1226-B255-47E1-8D52-6E471E881F38}" dt="2021-09-10T02:34:09.006" v="700" actId="1038"/>
          <ac:spMkLst>
            <pc:docMk/>
            <pc:sldMk cId="156006551" sldId="5148"/>
            <ac:spMk id="10" creationId="{F4EAB7DA-78E4-412B-B412-08E9788E9953}"/>
          </ac:spMkLst>
        </pc:spChg>
        <pc:spChg chg="mod">
          <ac:chgData name="Kaitlin Porter" userId="490f9db4-1205-4189-a1f1-ab64a4d6e244" providerId="ADAL" clId="{302D1226-B255-47E1-8D52-6E471E881F38}" dt="2021-09-10T02:34:17.851" v="701" actId="1076"/>
          <ac:spMkLst>
            <pc:docMk/>
            <pc:sldMk cId="156006551" sldId="5148"/>
            <ac:spMk id="15" creationId="{F51B58E6-CC09-42A7-A017-B14829C9C546}"/>
          </ac:spMkLst>
        </pc:spChg>
        <pc:spChg chg="mod">
          <ac:chgData name="Kaitlin Porter" userId="490f9db4-1205-4189-a1f1-ab64a4d6e244" providerId="ADAL" clId="{302D1226-B255-47E1-8D52-6E471E881F38}" dt="2021-09-10T02:34:09.006" v="700" actId="1038"/>
          <ac:spMkLst>
            <pc:docMk/>
            <pc:sldMk cId="156006551" sldId="5148"/>
            <ac:spMk id="21" creationId="{3E6CB6A9-FAEF-4A27-918B-3104ABD11FEA}"/>
          </ac:spMkLst>
        </pc:spChg>
        <pc:picChg chg="mod">
          <ac:chgData name="Kaitlin Porter" userId="490f9db4-1205-4189-a1f1-ab64a4d6e244" providerId="ADAL" clId="{302D1226-B255-47E1-8D52-6E471E881F38}" dt="2021-09-10T02:34:09.006" v="700" actId="1038"/>
          <ac:picMkLst>
            <pc:docMk/>
            <pc:sldMk cId="156006551" sldId="5148"/>
            <ac:picMk id="11" creationId="{8BE37EF7-548B-43EB-A29D-A8D10F3BBCED}"/>
          </ac:picMkLst>
        </pc:picChg>
        <pc:picChg chg="mod">
          <ac:chgData name="Kaitlin Porter" userId="490f9db4-1205-4189-a1f1-ab64a4d6e244" providerId="ADAL" clId="{302D1226-B255-47E1-8D52-6E471E881F38}" dt="2021-09-10T02:34:09.006" v="700" actId="1038"/>
          <ac:picMkLst>
            <pc:docMk/>
            <pc:sldMk cId="156006551" sldId="5148"/>
            <ac:picMk id="12" creationId="{0F83BAE7-5F2F-4802-A26F-9042D67260F3}"/>
          </ac:picMkLst>
        </pc:picChg>
        <pc:picChg chg="mod">
          <ac:chgData name="Kaitlin Porter" userId="490f9db4-1205-4189-a1f1-ab64a4d6e244" providerId="ADAL" clId="{302D1226-B255-47E1-8D52-6E471E881F38}" dt="2021-09-10T02:34:09.006" v="700" actId="1038"/>
          <ac:picMkLst>
            <pc:docMk/>
            <pc:sldMk cId="156006551" sldId="5148"/>
            <ac:picMk id="13" creationId="{630A760E-57C4-444D-970D-CA88A8CD8455}"/>
          </ac:picMkLst>
        </pc:picChg>
        <pc:picChg chg="mod">
          <ac:chgData name="Kaitlin Porter" userId="490f9db4-1205-4189-a1f1-ab64a4d6e244" providerId="ADAL" clId="{302D1226-B255-47E1-8D52-6E471E881F38}" dt="2021-09-10T02:34:09.006" v="700" actId="1038"/>
          <ac:picMkLst>
            <pc:docMk/>
            <pc:sldMk cId="156006551" sldId="5148"/>
            <ac:picMk id="14" creationId="{C89EB2C8-C9B3-4828-A13F-771ED69A9F85}"/>
          </ac:picMkLst>
        </pc:picChg>
        <pc:picChg chg="mod">
          <ac:chgData name="Kaitlin Porter" userId="490f9db4-1205-4189-a1f1-ab64a4d6e244" providerId="ADAL" clId="{302D1226-B255-47E1-8D52-6E471E881F38}" dt="2021-09-10T02:34:09.006" v="700" actId="1038"/>
          <ac:picMkLst>
            <pc:docMk/>
            <pc:sldMk cId="156006551" sldId="5148"/>
            <ac:picMk id="16" creationId="{585FE489-7F83-4E86-8A56-287389B0B583}"/>
          </ac:picMkLst>
        </pc:picChg>
        <pc:picChg chg="mod">
          <ac:chgData name="Kaitlin Porter" userId="490f9db4-1205-4189-a1f1-ab64a4d6e244" providerId="ADAL" clId="{302D1226-B255-47E1-8D52-6E471E881F38}" dt="2021-09-10T02:34:09.006" v="700" actId="1038"/>
          <ac:picMkLst>
            <pc:docMk/>
            <pc:sldMk cId="156006551" sldId="5148"/>
            <ac:picMk id="17" creationId="{EA0BD5CC-DCEC-47F3-98E9-EBAF2C4D5FF3}"/>
          </ac:picMkLst>
        </pc:picChg>
      </pc:sldChg>
      <pc:sldChg chg="modSp mod ord">
        <pc:chgData name="Kaitlin Porter" userId="490f9db4-1205-4189-a1f1-ab64a4d6e244" providerId="ADAL" clId="{302D1226-B255-47E1-8D52-6E471E881F38}" dt="2021-09-10T02:37:09.987" v="708" actId="255"/>
        <pc:sldMkLst>
          <pc:docMk/>
          <pc:sldMk cId="360249575" sldId="5160"/>
        </pc:sldMkLst>
        <pc:spChg chg="mod">
          <ac:chgData name="Kaitlin Porter" userId="490f9db4-1205-4189-a1f1-ab64a4d6e244" providerId="ADAL" clId="{302D1226-B255-47E1-8D52-6E471E881F38}" dt="2021-09-10T02:37:09.987" v="708" actId="255"/>
          <ac:spMkLst>
            <pc:docMk/>
            <pc:sldMk cId="360249575" sldId="5160"/>
            <ac:spMk id="7" creationId="{D561166A-0DF3-4899-BC33-9A85D1A1B587}"/>
          </ac:spMkLst>
        </pc:spChg>
      </pc:sldChg>
      <pc:sldChg chg="modSp mod">
        <pc:chgData name="Kaitlin Porter" userId="490f9db4-1205-4189-a1f1-ab64a4d6e244" providerId="ADAL" clId="{302D1226-B255-47E1-8D52-6E471E881F38}" dt="2021-09-10T02:37:21.509" v="717" actId="255"/>
        <pc:sldMkLst>
          <pc:docMk/>
          <pc:sldMk cId="3935484477" sldId="5181"/>
        </pc:sldMkLst>
        <pc:spChg chg="mod">
          <ac:chgData name="Kaitlin Porter" userId="490f9db4-1205-4189-a1f1-ab64a4d6e244" providerId="ADAL" clId="{302D1226-B255-47E1-8D52-6E471E881F38}" dt="2021-09-10T02:37:21.509" v="717" actId="255"/>
          <ac:spMkLst>
            <pc:docMk/>
            <pc:sldMk cId="3935484477" sldId="5181"/>
            <ac:spMk id="14" creationId="{85774078-DE95-498A-8D0E-7B54B998F081}"/>
          </ac:spMkLst>
        </pc:spChg>
      </pc:sldChg>
      <pc:sldChg chg="ord">
        <pc:chgData name="Kaitlin Porter" userId="490f9db4-1205-4189-a1f1-ab64a4d6e244" providerId="ADAL" clId="{302D1226-B255-47E1-8D52-6E471E881F38}" dt="2021-09-10T02:33:29.268" v="683"/>
        <pc:sldMkLst>
          <pc:docMk/>
          <pc:sldMk cId="43967981" sldId="5183"/>
        </pc:sldMkLst>
      </pc:sldChg>
      <pc:sldChg chg="ord">
        <pc:chgData name="Kaitlin Porter" userId="490f9db4-1205-4189-a1f1-ab64a4d6e244" providerId="ADAL" clId="{302D1226-B255-47E1-8D52-6E471E881F38}" dt="2021-09-10T02:20:24.783" v="427"/>
        <pc:sldMkLst>
          <pc:docMk/>
          <pc:sldMk cId="722692219" sldId="5196"/>
        </pc:sldMkLst>
      </pc:sldChg>
      <pc:sldChg chg="modSp mod">
        <pc:chgData name="Kaitlin Porter" userId="490f9db4-1205-4189-a1f1-ab64a4d6e244" providerId="ADAL" clId="{302D1226-B255-47E1-8D52-6E471E881F38}" dt="2021-09-10T02:35:29.888" v="706" actId="1076"/>
        <pc:sldMkLst>
          <pc:docMk/>
          <pc:sldMk cId="2231625617" sldId="5220"/>
        </pc:sldMkLst>
        <pc:spChg chg="mod">
          <ac:chgData name="Kaitlin Porter" userId="490f9db4-1205-4189-a1f1-ab64a4d6e244" providerId="ADAL" clId="{302D1226-B255-47E1-8D52-6E471E881F38}" dt="2021-09-10T02:35:13.931" v="705" actId="20577"/>
          <ac:spMkLst>
            <pc:docMk/>
            <pc:sldMk cId="2231625617" sldId="5220"/>
            <ac:spMk id="8" creationId="{3FA2EDCD-9EFC-4DDB-9B7F-DAA39B9B9DCD}"/>
          </ac:spMkLst>
        </pc:spChg>
        <pc:picChg chg="mod">
          <ac:chgData name="Kaitlin Porter" userId="490f9db4-1205-4189-a1f1-ab64a4d6e244" providerId="ADAL" clId="{302D1226-B255-47E1-8D52-6E471E881F38}" dt="2021-09-10T02:35:29.888" v="706" actId="1076"/>
          <ac:picMkLst>
            <pc:docMk/>
            <pc:sldMk cId="2231625617" sldId="5220"/>
            <ac:picMk id="4" creationId="{5B0A8E31-6CD2-4E75-8288-19EFD658CAAD}"/>
          </ac:picMkLst>
        </pc:picChg>
      </pc:sldChg>
      <pc:sldChg chg="del">
        <pc:chgData name="Kaitlin Porter" userId="490f9db4-1205-4189-a1f1-ab64a4d6e244" providerId="ADAL" clId="{302D1226-B255-47E1-8D52-6E471E881F38}" dt="2021-09-10T02:32:55.221" v="677" actId="47"/>
        <pc:sldMkLst>
          <pc:docMk/>
          <pc:sldMk cId="2701748271" sldId="5221"/>
        </pc:sldMkLst>
      </pc:sldChg>
      <pc:sldChg chg="modSp mod ord">
        <pc:chgData name="Kaitlin Porter" userId="490f9db4-1205-4189-a1f1-ab64a4d6e244" providerId="ADAL" clId="{302D1226-B255-47E1-8D52-6E471E881F38}" dt="2021-09-10T02:08:22.385" v="60" actId="20577"/>
        <pc:sldMkLst>
          <pc:docMk/>
          <pc:sldMk cId="3399008836" sldId="5223"/>
        </pc:sldMkLst>
        <pc:spChg chg="mod">
          <ac:chgData name="Kaitlin Porter" userId="490f9db4-1205-4189-a1f1-ab64a4d6e244" providerId="ADAL" clId="{302D1226-B255-47E1-8D52-6E471E881F38}" dt="2021-09-10T02:08:22.385" v="60" actId="20577"/>
          <ac:spMkLst>
            <pc:docMk/>
            <pc:sldMk cId="3399008836" sldId="5223"/>
            <ac:spMk id="5" creationId="{CFC61805-DE90-4B01-91A3-822BCB59DB36}"/>
          </ac:spMkLst>
        </pc:spChg>
        <pc:grpChg chg="mod">
          <ac:chgData name="Kaitlin Porter" userId="490f9db4-1205-4189-a1f1-ab64a4d6e244" providerId="ADAL" clId="{302D1226-B255-47E1-8D52-6E471E881F38}" dt="2021-09-10T02:07:25.731" v="40" actId="14100"/>
          <ac:grpSpMkLst>
            <pc:docMk/>
            <pc:sldMk cId="3399008836" sldId="5223"/>
            <ac:grpSpMk id="65" creationId="{516DB0C4-D520-4DA4-BEC6-7EE2D106DFED}"/>
          </ac:grpSpMkLst>
        </pc:grpChg>
      </pc:sldChg>
      <pc:sldChg chg="modSp mod">
        <pc:chgData name="Kaitlin Porter" userId="490f9db4-1205-4189-a1f1-ab64a4d6e244" providerId="ADAL" clId="{302D1226-B255-47E1-8D52-6E471E881F38}" dt="2021-09-10T02:08:53.694" v="63" actId="14100"/>
        <pc:sldMkLst>
          <pc:docMk/>
          <pc:sldMk cId="1718717879" sldId="5288"/>
        </pc:sldMkLst>
        <pc:spChg chg="mod">
          <ac:chgData name="Kaitlin Porter" userId="490f9db4-1205-4189-a1f1-ab64a4d6e244" providerId="ADAL" clId="{302D1226-B255-47E1-8D52-6E471E881F38}" dt="2021-09-10T02:08:53.694" v="63" actId="14100"/>
          <ac:spMkLst>
            <pc:docMk/>
            <pc:sldMk cId="1718717879" sldId="5288"/>
            <ac:spMk id="9" creationId="{00000000-0000-0000-0000-000000000000}"/>
          </ac:spMkLst>
        </pc:spChg>
      </pc:sldChg>
      <pc:sldChg chg="modSp mod">
        <pc:chgData name="Kaitlin Porter" userId="490f9db4-1205-4189-a1f1-ab64a4d6e244" providerId="ADAL" clId="{302D1226-B255-47E1-8D52-6E471E881F38}" dt="2021-09-10T02:19:06.826" v="423" actId="20577"/>
        <pc:sldMkLst>
          <pc:docMk/>
          <pc:sldMk cId="869426006" sldId="5290"/>
        </pc:sldMkLst>
        <pc:spChg chg="mod">
          <ac:chgData name="Kaitlin Porter" userId="490f9db4-1205-4189-a1f1-ab64a4d6e244" providerId="ADAL" clId="{302D1226-B255-47E1-8D52-6E471E881F38}" dt="2021-09-10T02:19:06.826" v="423" actId="20577"/>
          <ac:spMkLst>
            <pc:docMk/>
            <pc:sldMk cId="869426006" sldId="5290"/>
            <ac:spMk id="18" creationId="{BACD0732-FDAC-4072-9314-A3086E65D1BE}"/>
          </ac:spMkLst>
        </pc:spChg>
      </pc:sldChg>
      <pc:sldChg chg="addSp modSp mod ord addCm modCm">
        <pc:chgData name="Kaitlin Porter" userId="490f9db4-1205-4189-a1f1-ab64a4d6e244" providerId="ADAL" clId="{302D1226-B255-47E1-8D52-6E471E881F38}" dt="2021-09-10T02:37:43.889" v="718" actId="1076"/>
        <pc:sldMkLst>
          <pc:docMk/>
          <pc:sldMk cId="1418351984" sldId="5292"/>
        </pc:sldMkLst>
        <pc:spChg chg="mod">
          <ac:chgData name="Kaitlin Porter" userId="490f9db4-1205-4189-a1f1-ab64a4d6e244" providerId="ADAL" clId="{302D1226-B255-47E1-8D52-6E471E881F38}" dt="2021-09-10T02:37:43.889" v="718" actId="1076"/>
          <ac:spMkLst>
            <pc:docMk/>
            <pc:sldMk cId="1418351984" sldId="5292"/>
            <ac:spMk id="2" creationId="{19ADD00C-FF14-9044-9841-C3AE91F09AD3}"/>
          </ac:spMkLst>
        </pc:spChg>
        <pc:spChg chg="add mod">
          <ac:chgData name="Kaitlin Porter" userId="490f9db4-1205-4189-a1f1-ab64a4d6e244" providerId="ADAL" clId="{302D1226-B255-47E1-8D52-6E471E881F38}" dt="2021-09-10T02:18:05.330" v="421" actId="1076"/>
          <ac:spMkLst>
            <pc:docMk/>
            <pc:sldMk cId="1418351984" sldId="5292"/>
            <ac:spMk id="3" creationId="{8C32E93D-CB66-47B9-B78D-EEF948E17F2F}"/>
          </ac:spMkLst>
        </pc:spChg>
        <pc:spChg chg="mod">
          <ac:chgData name="Kaitlin Porter" userId="490f9db4-1205-4189-a1f1-ab64a4d6e244" providerId="ADAL" clId="{302D1226-B255-47E1-8D52-6E471E881F38}" dt="2021-09-10T02:17:27.257" v="413" actId="1076"/>
          <ac:spMkLst>
            <pc:docMk/>
            <pc:sldMk cId="1418351984" sldId="5292"/>
            <ac:spMk id="5" creationId="{54FD4039-A3AA-4823-B356-949E0B6EF5E0}"/>
          </ac:spMkLst>
        </pc:spChg>
        <pc:spChg chg="mod">
          <ac:chgData name="Kaitlin Porter" userId="490f9db4-1205-4189-a1f1-ab64a4d6e244" providerId="ADAL" clId="{302D1226-B255-47E1-8D52-6E471E881F38}" dt="2021-09-10T02:13:25.354" v="152" actId="1036"/>
          <ac:spMkLst>
            <pc:docMk/>
            <pc:sldMk cId="1418351984" sldId="5292"/>
            <ac:spMk id="6" creationId="{F2BFF824-5EA8-40A0-B1EF-5EB6B18C2E79}"/>
          </ac:spMkLst>
        </pc:spChg>
        <pc:graphicFrameChg chg="mod modGraphic">
          <ac:chgData name="Kaitlin Porter" userId="490f9db4-1205-4189-a1f1-ab64a4d6e244" providerId="ADAL" clId="{302D1226-B255-47E1-8D52-6E471E881F38}" dt="2021-09-10T02:17:15.449" v="410" actId="1036"/>
          <ac:graphicFrameMkLst>
            <pc:docMk/>
            <pc:sldMk cId="1418351984" sldId="5292"/>
            <ac:graphicFrameMk id="4" creationId="{9EA2C5B5-EF0E-4804-A492-060E1EFC8E71}"/>
          </ac:graphicFrameMkLst>
        </pc:graphicFrameChg>
        <pc:graphicFrameChg chg="mod modGraphic">
          <ac:chgData name="Kaitlin Porter" userId="490f9db4-1205-4189-a1f1-ab64a4d6e244" providerId="ADAL" clId="{302D1226-B255-47E1-8D52-6E471E881F38}" dt="2021-09-10T02:17:05.811" v="400" actId="1076"/>
          <ac:graphicFrameMkLst>
            <pc:docMk/>
            <pc:sldMk cId="1418351984" sldId="5292"/>
            <ac:graphicFrameMk id="7" creationId="{0DCD0355-B7C7-4A8C-9505-6D5FAD085190}"/>
          </ac:graphicFrameMkLst>
        </pc:graphicFrameChg>
      </pc:sldChg>
      <pc:sldChg chg="modSp mod">
        <pc:chgData name="Kaitlin Porter" userId="490f9db4-1205-4189-a1f1-ab64a4d6e244" providerId="ADAL" clId="{302D1226-B255-47E1-8D52-6E471E881F38}" dt="2021-09-10T02:31:40.898" v="654" actId="1076"/>
        <pc:sldMkLst>
          <pc:docMk/>
          <pc:sldMk cId="2707416680" sldId="5293"/>
        </pc:sldMkLst>
        <pc:spChg chg="mod">
          <ac:chgData name="Kaitlin Porter" userId="490f9db4-1205-4189-a1f1-ab64a4d6e244" providerId="ADAL" clId="{302D1226-B255-47E1-8D52-6E471E881F38}" dt="2021-09-10T02:31:40.898" v="654" actId="1076"/>
          <ac:spMkLst>
            <pc:docMk/>
            <pc:sldMk cId="2707416680" sldId="5293"/>
            <ac:spMk id="6" creationId="{ACB7FCF9-E200-4D6B-934D-B396D17DDE76}"/>
          </ac:spMkLst>
        </pc:spChg>
      </pc:sldChg>
      <pc:sldChg chg="modSp mod addCm modCm">
        <pc:chgData name="Kaitlin Porter" userId="490f9db4-1205-4189-a1f1-ab64a4d6e244" providerId="ADAL" clId="{302D1226-B255-47E1-8D52-6E471E881F38}" dt="2021-09-10T02:31:59.306" v="656" actId="1076"/>
        <pc:sldMkLst>
          <pc:docMk/>
          <pc:sldMk cId="2853924297" sldId="5296"/>
        </pc:sldMkLst>
        <pc:spChg chg="mod">
          <ac:chgData name="Kaitlin Porter" userId="490f9db4-1205-4189-a1f1-ab64a4d6e244" providerId="ADAL" clId="{302D1226-B255-47E1-8D52-6E471E881F38}" dt="2021-09-10T02:31:59.306" v="656" actId="1076"/>
          <ac:spMkLst>
            <pc:docMk/>
            <pc:sldMk cId="2853924297" sldId="5296"/>
            <ac:spMk id="6" creationId="{ACB7FCF9-E200-4D6B-934D-B396D17DDE76}"/>
          </ac:spMkLst>
        </pc:spChg>
      </pc:sldChg>
      <pc:sldChg chg="addSp delSp modSp new del mod">
        <pc:chgData name="Kaitlin Porter" userId="490f9db4-1205-4189-a1f1-ab64a4d6e244" providerId="ADAL" clId="{302D1226-B255-47E1-8D52-6E471E881F38}" dt="2021-09-10T02:28:05.062" v="531" actId="47"/>
        <pc:sldMkLst>
          <pc:docMk/>
          <pc:sldMk cId="672828586" sldId="5297"/>
        </pc:sldMkLst>
        <pc:spChg chg="del mod">
          <ac:chgData name="Kaitlin Porter" userId="490f9db4-1205-4189-a1f1-ab64a4d6e244" providerId="ADAL" clId="{302D1226-B255-47E1-8D52-6E471E881F38}" dt="2021-09-10T02:27:52.077" v="529" actId="21"/>
          <ac:spMkLst>
            <pc:docMk/>
            <pc:sldMk cId="672828586" sldId="5297"/>
            <ac:spMk id="2" creationId="{39B8BCF1-6432-4CD6-9842-08998FD1F93F}"/>
          </ac:spMkLst>
        </pc:spChg>
        <pc:spChg chg="del">
          <ac:chgData name="Kaitlin Porter" userId="490f9db4-1205-4189-a1f1-ab64a4d6e244" providerId="ADAL" clId="{302D1226-B255-47E1-8D52-6E471E881F38}" dt="2021-09-10T02:27:16.079" v="526" actId="21"/>
          <ac:spMkLst>
            <pc:docMk/>
            <pc:sldMk cId="672828586" sldId="5297"/>
            <ac:spMk id="3" creationId="{E545E608-02E1-4866-832C-D494EAA28BB3}"/>
          </ac:spMkLst>
        </pc:spChg>
        <pc:spChg chg="add mod">
          <ac:chgData name="Kaitlin Porter" userId="490f9db4-1205-4189-a1f1-ab64a4d6e244" providerId="ADAL" clId="{302D1226-B255-47E1-8D52-6E471E881F38}" dt="2021-09-10T02:27:52.077" v="529" actId="21"/>
          <ac:spMkLst>
            <pc:docMk/>
            <pc:sldMk cId="672828586" sldId="5297"/>
            <ac:spMk id="5" creationId="{4DD975BB-C3D8-49AB-8625-CF05F81273EF}"/>
          </ac:spMkLst>
        </pc:spChg>
      </pc:sldChg>
      <pc:sldChg chg="new del">
        <pc:chgData name="Kaitlin Porter" userId="490f9db4-1205-4189-a1f1-ab64a4d6e244" providerId="ADAL" clId="{302D1226-B255-47E1-8D52-6E471E881F38}" dt="2021-09-10T02:25:35.635" v="433" actId="680"/>
        <pc:sldMkLst>
          <pc:docMk/>
          <pc:sldMk cId="1508106111" sldId="5297"/>
        </pc:sldMkLst>
      </pc:sldChg>
      <pc:sldChg chg="delSp modSp new del mod">
        <pc:chgData name="Kaitlin Porter" userId="490f9db4-1205-4189-a1f1-ab64a4d6e244" providerId="ADAL" clId="{302D1226-B255-47E1-8D52-6E471E881F38}" dt="2021-09-10T02:26:49.399" v="486" actId="2696"/>
        <pc:sldMkLst>
          <pc:docMk/>
          <pc:sldMk cId="1746744341" sldId="5297"/>
        </pc:sldMkLst>
        <pc:spChg chg="mod">
          <ac:chgData name="Kaitlin Porter" userId="490f9db4-1205-4189-a1f1-ab64a4d6e244" providerId="ADAL" clId="{302D1226-B255-47E1-8D52-6E471E881F38}" dt="2021-09-10T02:26:33.451" v="485" actId="1076"/>
          <ac:spMkLst>
            <pc:docMk/>
            <pc:sldMk cId="1746744341" sldId="5297"/>
            <ac:spMk id="2" creationId="{7EF57434-FF6B-44C5-8D33-82501070E993}"/>
          </ac:spMkLst>
        </pc:spChg>
        <pc:spChg chg="del">
          <ac:chgData name="Kaitlin Porter" userId="490f9db4-1205-4189-a1f1-ab64a4d6e244" providerId="ADAL" clId="{302D1226-B255-47E1-8D52-6E471E881F38}" dt="2021-09-10T02:26:04.795" v="435" actId="21"/>
          <ac:spMkLst>
            <pc:docMk/>
            <pc:sldMk cId="1746744341" sldId="5297"/>
            <ac:spMk id="3" creationId="{F9FA622E-F447-4645-9CF0-4006EA0B73F2}"/>
          </ac:spMkLst>
        </pc:spChg>
      </pc:sldChg>
      <pc:sldChg chg="addSp delSp modSp new mod ord">
        <pc:chgData name="Kaitlin Porter" userId="490f9db4-1205-4189-a1f1-ab64a4d6e244" providerId="ADAL" clId="{302D1226-B255-47E1-8D52-6E471E881F38}" dt="2021-09-10T02:28:07.738" v="532" actId="20578"/>
        <pc:sldMkLst>
          <pc:docMk/>
          <pc:sldMk cId="14307730" sldId="5298"/>
        </pc:sldMkLst>
        <pc:spChg chg="del">
          <ac:chgData name="Kaitlin Porter" userId="490f9db4-1205-4189-a1f1-ab64a4d6e244" providerId="ADAL" clId="{302D1226-B255-47E1-8D52-6E471E881F38}" dt="2021-09-10T02:27:44.002" v="528" actId="478"/>
          <ac:spMkLst>
            <pc:docMk/>
            <pc:sldMk cId="14307730" sldId="5298"/>
            <ac:spMk id="2" creationId="{ECF9ACBF-791F-4FBA-83F9-73BB7AA9CFE6}"/>
          </ac:spMkLst>
        </pc:spChg>
        <pc:spChg chg="del">
          <ac:chgData name="Kaitlin Porter" userId="490f9db4-1205-4189-a1f1-ab64a4d6e244" providerId="ADAL" clId="{302D1226-B255-47E1-8D52-6E471E881F38}" dt="2021-09-10T02:27:44.002" v="528" actId="478"/>
          <ac:spMkLst>
            <pc:docMk/>
            <pc:sldMk cId="14307730" sldId="5298"/>
            <ac:spMk id="3" creationId="{C8379A1F-B28E-40A4-AD5C-4A3C191FA989}"/>
          </ac:spMkLst>
        </pc:spChg>
        <pc:spChg chg="del">
          <ac:chgData name="Kaitlin Porter" userId="490f9db4-1205-4189-a1f1-ab64a4d6e244" providerId="ADAL" clId="{302D1226-B255-47E1-8D52-6E471E881F38}" dt="2021-09-10T02:27:44.002" v="528" actId="478"/>
          <ac:spMkLst>
            <pc:docMk/>
            <pc:sldMk cId="14307730" sldId="5298"/>
            <ac:spMk id="4" creationId="{2D0B1B80-5B30-4D90-B6BD-019D715915E1}"/>
          </ac:spMkLst>
        </pc:spChg>
        <pc:spChg chg="del">
          <ac:chgData name="Kaitlin Porter" userId="490f9db4-1205-4189-a1f1-ab64a4d6e244" providerId="ADAL" clId="{302D1226-B255-47E1-8D52-6E471E881F38}" dt="2021-09-10T02:27:44.002" v="528" actId="478"/>
          <ac:spMkLst>
            <pc:docMk/>
            <pc:sldMk cId="14307730" sldId="5298"/>
            <ac:spMk id="5" creationId="{2C96921C-B5E6-450A-9BBB-31B874DF4679}"/>
          </ac:spMkLst>
        </pc:spChg>
        <pc:spChg chg="del">
          <ac:chgData name="Kaitlin Porter" userId="490f9db4-1205-4189-a1f1-ab64a4d6e244" providerId="ADAL" clId="{302D1226-B255-47E1-8D52-6E471E881F38}" dt="2021-09-10T02:27:44.002" v="528" actId="478"/>
          <ac:spMkLst>
            <pc:docMk/>
            <pc:sldMk cId="14307730" sldId="5298"/>
            <ac:spMk id="6" creationId="{09852803-1318-438C-A25E-4B7845FDA114}"/>
          </ac:spMkLst>
        </pc:spChg>
        <pc:spChg chg="add mod">
          <ac:chgData name="Kaitlin Porter" userId="490f9db4-1205-4189-a1f1-ab64a4d6e244" providerId="ADAL" clId="{302D1226-B255-47E1-8D52-6E471E881F38}" dt="2021-09-10T02:27:54.120" v="530"/>
          <ac:spMkLst>
            <pc:docMk/>
            <pc:sldMk cId="14307730" sldId="5298"/>
            <ac:spMk id="7" creationId="{746EB5F9-5631-45F4-BD17-FBCB56BA3FC6}"/>
          </ac:spMkLst>
        </pc:spChg>
      </pc:sldChg>
      <pc:sldChg chg="add del">
        <pc:chgData name="Kaitlin Porter" userId="490f9db4-1205-4189-a1f1-ab64a4d6e244" providerId="ADAL" clId="{302D1226-B255-47E1-8D52-6E471E881F38}" dt="2021-09-10T02:28:22.242" v="534"/>
        <pc:sldMkLst>
          <pc:docMk/>
          <pc:sldMk cId="1577568225" sldId="5299"/>
        </pc:sldMkLst>
      </pc:sldChg>
      <pc:sldChg chg="modSp mod">
        <pc:chgData name="Kaitlin Porter" userId="490f9db4-1205-4189-a1f1-ab64a4d6e244" providerId="ADAL" clId="{302D1226-B255-47E1-8D52-6E471E881F38}" dt="2021-09-10T02:29:50.968" v="650" actId="20577"/>
        <pc:sldMkLst>
          <pc:docMk/>
          <pc:sldMk cId="3504657091" sldId="5299"/>
        </pc:sldMkLst>
        <pc:spChg chg="mod">
          <ac:chgData name="Kaitlin Porter" userId="490f9db4-1205-4189-a1f1-ab64a4d6e244" providerId="ADAL" clId="{302D1226-B255-47E1-8D52-6E471E881F38}" dt="2021-09-10T02:29:50.968" v="650" actId="20577"/>
          <ac:spMkLst>
            <pc:docMk/>
            <pc:sldMk cId="3504657091" sldId="5299"/>
            <ac:spMk id="7" creationId="{746EB5F9-5631-45F4-BD17-FBCB56BA3FC6}"/>
          </ac:spMkLst>
        </pc:spChg>
      </pc:sldChg>
      <pc:sldChg chg="add del">
        <pc:chgData name="Kaitlin Porter" userId="490f9db4-1205-4189-a1f1-ab64a4d6e244" providerId="ADAL" clId="{302D1226-B255-47E1-8D52-6E471E881F38}" dt="2021-09-10T02:32:40.657" v="658"/>
        <pc:sldMkLst>
          <pc:docMk/>
          <pc:sldMk cId="783057504" sldId="5300"/>
        </pc:sldMkLst>
      </pc:sldChg>
      <pc:sldChg chg="modSp mod">
        <pc:chgData name="Kaitlin Porter" userId="490f9db4-1205-4189-a1f1-ab64a4d6e244" providerId="ADAL" clId="{302D1226-B255-47E1-8D52-6E471E881F38}" dt="2021-09-10T02:32:52.779" v="676" actId="122"/>
        <pc:sldMkLst>
          <pc:docMk/>
          <pc:sldMk cId="2208208870" sldId="5300"/>
        </pc:sldMkLst>
        <pc:spChg chg="mod">
          <ac:chgData name="Kaitlin Porter" userId="490f9db4-1205-4189-a1f1-ab64a4d6e244" providerId="ADAL" clId="{302D1226-B255-47E1-8D52-6E471E881F38}" dt="2021-09-10T02:32:52.779" v="676" actId="122"/>
          <ac:spMkLst>
            <pc:docMk/>
            <pc:sldMk cId="2208208870" sldId="5300"/>
            <ac:spMk id="7" creationId="{746EB5F9-5631-45F4-BD17-FBCB56BA3FC6}"/>
          </ac:spMkLst>
        </pc:spChg>
      </pc:sldChg>
    </pc:docChg>
  </pc:docChgLst>
  <pc:docChgLst>
    <pc:chgData name="Pooja Verma" userId="S::pverma@mitre.org::1892170a-e254-4f7c-bec9-efb6b221f527" providerId="AD" clId="Web-{A8D01F9A-EDD4-4221-9E08-9765DDABC4D0}"/>
    <pc:docChg chg="addSld modSection">
      <pc:chgData name="Pooja Verma" userId="S::pverma@mitre.org::1892170a-e254-4f7c-bec9-efb6b221f527" providerId="AD" clId="Web-{A8D01F9A-EDD4-4221-9E08-9765DDABC4D0}" dt="2021-03-18T15:59:53.113" v="0"/>
      <pc:docMkLst>
        <pc:docMk/>
      </pc:docMkLst>
      <pc:sldChg chg="add">
        <pc:chgData name="Pooja Verma" userId="S::pverma@mitre.org::1892170a-e254-4f7c-bec9-efb6b221f527" providerId="AD" clId="Web-{A8D01F9A-EDD4-4221-9E08-9765DDABC4D0}" dt="2021-03-18T15:59:53.113" v="0"/>
        <pc:sldMkLst>
          <pc:docMk/>
          <pc:sldMk cId="3444060222" sldId="5207"/>
        </pc:sldMkLst>
      </pc:sldChg>
    </pc:docChg>
  </pc:docChgLst>
  <pc:docChgLst>
    <pc:chgData name="Pooja Verma" userId="S::pverma@mitre.org::1892170a-e254-4f7c-bec9-efb6b221f527" providerId="AD" clId="Web-{B0BE65EB-D9C3-47A6-9E5F-170B3A5FF08D}"/>
    <pc:docChg chg="addSld delSld modSld modSection">
      <pc:chgData name="Pooja Verma" userId="S::pverma@mitre.org::1892170a-e254-4f7c-bec9-efb6b221f527" providerId="AD" clId="Web-{B0BE65EB-D9C3-47A6-9E5F-170B3A5FF08D}" dt="2021-03-18T16:25:09.389" v="193"/>
      <pc:docMkLst>
        <pc:docMk/>
      </pc:docMkLst>
      <pc:sldChg chg="addSp modSp del">
        <pc:chgData name="Pooja Verma" userId="S::pverma@mitre.org::1892170a-e254-4f7c-bec9-efb6b221f527" providerId="AD" clId="Web-{B0BE65EB-D9C3-47A6-9E5F-170B3A5FF08D}" dt="2021-03-18T16:17:36.964" v="69"/>
        <pc:sldMkLst>
          <pc:docMk/>
          <pc:sldMk cId="3173541457" sldId="5208"/>
        </pc:sldMkLst>
        <pc:spChg chg="mod">
          <ac:chgData name="Pooja Verma" userId="S::pverma@mitre.org::1892170a-e254-4f7c-bec9-efb6b221f527" providerId="AD" clId="Web-{B0BE65EB-D9C3-47A6-9E5F-170B3A5FF08D}" dt="2021-03-18T16:12:11.564" v="3" actId="1076"/>
          <ac:spMkLst>
            <pc:docMk/>
            <pc:sldMk cId="3173541457" sldId="5208"/>
            <ac:spMk id="4" creationId="{80D69A93-CB61-497B-A251-5EC18426A22D}"/>
          </ac:spMkLst>
        </pc:spChg>
        <pc:spChg chg="mod">
          <ac:chgData name="Pooja Verma" userId="S::pverma@mitre.org::1892170a-e254-4f7c-bec9-efb6b221f527" providerId="AD" clId="Web-{B0BE65EB-D9C3-47A6-9E5F-170B3A5FF08D}" dt="2021-03-18T16:11:58.626" v="1" actId="1076"/>
          <ac:spMkLst>
            <pc:docMk/>
            <pc:sldMk cId="3173541457" sldId="5208"/>
            <ac:spMk id="26" creationId="{A676B91C-FF6A-49CE-97C8-6907D1C70071}"/>
          </ac:spMkLst>
        </pc:spChg>
        <pc:picChg chg="add mod">
          <ac:chgData name="Pooja Verma" userId="S::pverma@mitre.org::1892170a-e254-4f7c-bec9-efb6b221f527" providerId="AD" clId="Web-{B0BE65EB-D9C3-47A6-9E5F-170B3A5FF08D}" dt="2021-03-18T16:12:01.970" v="2" actId="14100"/>
          <ac:picMkLst>
            <pc:docMk/>
            <pc:sldMk cId="3173541457" sldId="5208"/>
            <ac:picMk id="6" creationId="{642AE548-4EA3-4C3E-94E5-F7BA76F7B36F}"/>
          </ac:picMkLst>
        </pc:picChg>
      </pc:sldChg>
      <pc:sldChg chg="del">
        <pc:chgData name="Pooja Verma" userId="S::pverma@mitre.org::1892170a-e254-4f7c-bec9-efb6b221f527" providerId="AD" clId="Web-{B0BE65EB-D9C3-47A6-9E5F-170B3A5FF08D}" dt="2021-03-18T16:18:28.405" v="87"/>
        <pc:sldMkLst>
          <pc:docMk/>
          <pc:sldMk cId="1157586990" sldId="5209"/>
        </pc:sldMkLst>
      </pc:sldChg>
      <pc:sldChg chg="del">
        <pc:chgData name="Pooja Verma" userId="S::pverma@mitre.org::1892170a-e254-4f7c-bec9-efb6b221f527" providerId="AD" clId="Web-{B0BE65EB-D9C3-47A6-9E5F-170B3A5FF08D}" dt="2021-03-18T16:19:07.439" v="105"/>
        <pc:sldMkLst>
          <pc:docMk/>
          <pc:sldMk cId="280342464" sldId="5210"/>
        </pc:sldMkLst>
      </pc:sldChg>
      <pc:sldChg chg="del">
        <pc:chgData name="Pooja Verma" userId="S::pverma@mitre.org::1892170a-e254-4f7c-bec9-efb6b221f527" providerId="AD" clId="Web-{B0BE65EB-D9C3-47A6-9E5F-170B3A5FF08D}" dt="2021-03-18T16:23:16.677" v="178"/>
        <pc:sldMkLst>
          <pc:docMk/>
          <pc:sldMk cId="2446103621" sldId="5211"/>
        </pc:sldMkLst>
      </pc:sldChg>
      <pc:sldChg chg="del">
        <pc:chgData name="Pooja Verma" userId="S::pverma@mitre.org::1892170a-e254-4f7c-bec9-efb6b221f527" providerId="AD" clId="Web-{B0BE65EB-D9C3-47A6-9E5F-170B3A5FF08D}" dt="2021-03-18T16:24:39.230" v="187"/>
        <pc:sldMkLst>
          <pc:docMk/>
          <pc:sldMk cId="2879970181" sldId="5212"/>
        </pc:sldMkLst>
      </pc:sldChg>
      <pc:sldChg chg="del">
        <pc:chgData name="Pooja Verma" userId="S::pverma@mitre.org::1892170a-e254-4f7c-bec9-efb6b221f527" providerId="AD" clId="Web-{B0BE65EB-D9C3-47A6-9E5F-170B3A5FF08D}" dt="2021-03-18T16:25:09.389" v="193"/>
        <pc:sldMkLst>
          <pc:docMk/>
          <pc:sldMk cId="3425604791" sldId="5213"/>
        </pc:sldMkLst>
      </pc:sldChg>
      <pc:sldChg chg="add del">
        <pc:chgData name="Pooja Verma" userId="S::pverma@mitre.org::1892170a-e254-4f7c-bec9-efb6b221f527" providerId="AD" clId="Web-{B0BE65EB-D9C3-47A6-9E5F-170B3A5FF08D}" dt="2021-03-18T16:14:37.778" v="7"/>
        <pc:sldMkLst>
          <pc:docMk/>
          <pc:sldMk cId="1992039292" sldId="5214"/>
        </pc:sldMkLst>
      </pc:sldChg>
      <pc:sldChg chg="addSp delSp modSp add replId">
        <pc:chgData name="Pooja Verma" userId="S::pverma@mitre.org::1892170a-e254-4f7c-bec9-efb6b221f527" providerId="AD" clId="Web-{B0BE65EB-D9C3-47A6-9E5F-170B3A5FF08D}" dt="2021-03-18T16:17:32.526" v="68"/>
        <pc:sldMkLst>
          <pc:docMk/>
          <pc:sldMk cId="2641392807" sldId="5214"/>
        </pc:sldMkLst>
        <pc:spChg chg="del">
          <ac:chgData name="Pooja Verma" userId="S::pverma@mitre.org::1892170a-e254-4f7c-bec9-efb6b221f527" providerId="AD" clId="Web-{B0BE65EB-D9C3-47A6-9E5F-170B3A5FF08D}" dt="2021-03-18T16:15:08.734" v="12"/>
          <ac:spMkLst>
            <pc:docMk/>
            <pc:sldMk cId="2641392807" sldId="5214"/>
            <ac:spMk id="3" creationId="{00000000-0000-0000-0000-000000000000}"/>
          </ac:spMkLst>
        </pc:spChg>
        <pc:spChg chg="del">
          <ac:chgData name="Pooja Verma" userId="S::pverma@mitre.org::1892170a-e254-4f7c-bec9-efb6b221f527" providerId="AD" clId="Web-{B0BE65EB-D9C3-47A6-9E5F-170B3A5FF08D}" dt="2021-03-18T16:15:08.734" v="10"/>
          <ac:spMkLst>
            <pc:docMk/>
            <pc:sldMk cId="2641392807" sldId="5214"/>
            <ac:spMk id="4" creationId="{D6EB2BAE-FBE9-45E0-A9B0-FE90503E371E}"/>
          </ac:spMkLst>
        </pc:spChg>
        <pc:spChg chg="del">
          <ac:chgData name="Pooja Verma" userId="S::pverma@mitre.org::1892170a-e254-4f7c-bec9-efb6b221f527" providerId="AD" clId="Web-{B0BE65EB-D9C3-47A6-9E5F-170B3A5FF08D}" dt="2021-03-18T16:15:08.734" v="16"/>
          <ac:spMkLst>
            <pc:docMk/>
            <pc:sldMk cId="2641392807" sldId="5214"/>
            <ac:spMk id="5" creationId="{00000000-0000-0000-0000-000000000000}"/>
          </ac:spMkLst>
        </pc:spChg>
        <pc:spChg chg="del">
          <ac:chgData name="Pooja Verma" userId="S::pverma@mitre.org::1892170a-e254-4f7c-bec9-efb6b221f527" providerId="AD" clId="Web-{B0BE65EB-D9C3-47A6-9E5F-170B3A5FF08D}" dt="2021-03-18T16:15:12.062" v="17"/>
          <ac:spMkLst>
            <pc:docMk/>
            <pc:sldMk cId="2641392807" sldId="5214"/>
            <ac:spMk id="6" creationId="{00000000-0000-0000-0000-000000000000}"/>
          </ac:spMkLst>
        </pc:spChg>
        <pc:spChg chg="mod">
          <ac:chgData name="Pooja Verma" userId="S::pverma@mitre.org::1892170a-e254-4f7c-bec9-efb6b221f527" providerId="AD" clId="Web-{B0BE65EB-D9C3-47A6-9E5F-170B3A5FF08D}" dt="2021-03-18T16:15:43.284" v="41" actId="20577"/>
          <ac:spMkLst>
            <pc:docMk/>
            <pc:sldMk cId="2641392807" sldId="5214"/>
            <ac:spMk id="8" creationId="{3FA2EDCD-9EFC-4DDB-9B7F-DAA39B9B9DCD}"/>
          </ac:spMkLst>
        </pc:spChg>
        <pc:spChg chg="add">
          <ac:chgData name="Pooja Verma" userId="S::pverma@mitre.org::1892170a-e254-4f7c-bec9-efb6b221f527" providerId="AD" clId="Web-{B0BE65EB-D9C3-47A6-9E5F-170B3A5FF08D}" dt="2021-03-18T16:16:11.129" v="43"/>
          <ac:spMkLst>
            <pc:docMk/>
            <pc:sldMk cId="2641392807" sldId="5214"/>
            <ac:spMk id="9" creationId="{E970D7EB-0295-40F4-A4B2-DCB3573AAD55}"/>
          </ac:spMkLst>
        </pc:spChg>
        <pc:spChg chg="add">
          <ac:chgData name="Pooja Verma" userId="S::pverma@mitre.org::1892170a-e254-4f7c-bec9-efb6b221f527" providerId="AD" clId="Web-{B0BE65EB-D9C3-47A6-9E5F-170B3A5FF08D}" dt="2021-03-18T16:16:11.129" v="44"/>
          <ac:spMkLst>
            <pc:docMk/>
            <pc:sldMk cId="2641392807" sldId="5214"/>
            <ac:spMk id="10" creationId="{2297839B-174E-4EA8-81C9-101838665D9C}"/>
          </ac:spMkLst>
        </pc:spChg>
        <pc:spChg chg="del">
          <ac:chgData name="Pooja Verma" userId="S::pverma@mitre.org::1892170a-e254-4f7c-bec9-efb6b221f527" providerId="AD" clId="Web-{B0BE65EB-D9C3-47A6-9E5F-170B3A5FF08D}" dt="2021-03-18T16:15:08.734" v="15"/>
          <ac:spMkLst>
            <pc:docMk/>
            <pc:sldMk cId="2641392807" sldId="5214"/>
            <ac:spMk id="11" creationId="{00000000-0000-0000-0000-000000000000}"/>
          </ac:spMkLst>
        </pc:spChg>
        <pc:spChg chg="del">
          <ac:chgData name="Pooja Verma" userId="S::pverma@mitre.org::1892170a-e254-4f7c-bec9-efb6b221f527" providerId="AD" clId="Web-{B0BE65EB-D9C3-47A6-9E5F-170B3A5FF08D}" dt="2021-03-18T16:15:08.734" v="14"/>
          <ac:spMkLst>
            <pc:docMk/>
            <pc:sldMk cId="2641392807" sldId="5214"/>
            <ac:spMk id="13" creationId="{00000000-0000-0000-0000-000000000000}"/>
          </ac:spMkLst>
        </pc:spChg>
        <pc:spChg chg="del">
          <ac:chgData name="Pooja Verma" userId="S::pverma@mitre.org::1892170a-e254-4f7c-bec9-efb6b221f527" providerId="AD" clId="Web-{B0BE65EB-D9C3-47A6-9E5F-170B3A5FF08D}" dt="2021-03-18T16:15:08.734" v="13"/>
          <ac:spMkLst>
            <pc:docMk/>
            <pc:sldMk cId="2641392807" sldId="5214"/>
            <ac:spMk id="14" creationId="{00000000-0000-0000-0000-000000000000}"/>
          </ac:spMkLst>
        </pc:spChg>
        <pc:spChg chg="del">
          <ac:chgData name="Pooja Verma" userId="S::pverma@mitre.org::1892170a-e254-4f7c-bec9-efb6b221f527" providerId="AD" clId="Web-{B0BE65EB-D9C3-47A6-9E5F-170B3A5FF08D}" dt="2021-03-18T16:15:08.734" v="11"/>
          <ac:spMkLst>
            <pc:docMk/>
            <pc:sldMk cId="2641392807" sldId="5214"/>
            <ac:spMk id="15" creationId="{00000000-0000-0000-0000-000000000000}"/>
          </ac:spMkLst>
        </pc:spChg>
        <pc:spChg chg="add">
          <ac:chgData name="Pooja Verma" userId="S::pverma@mitre.org::1892170a-e254-4f7c-bec9-efb6b221f527" providerId="AD" clId="Web-{B0BE65EB-D9C3-47A6-9E5F-170B3A5FF08D}" dt="2021-03-18T16:16:11.145" v="45"/>
          <ac:spMkLst>
            <pc:docMk/>
            <pc:sldMk cId="2641392807" sldId="5214"/>
            <ac:spMk id="20" creationId="{616A2A52-01C0-457B-B8EA-F8194102F15C}"/>
          </ac:spMkLst>
        </pc:spChg>
        <pc:spChg chg="add">
          <ac:chgData name="Pooja Verma" userId="S::pverma@mitre.org::1892170a-e254-4f7c-bec9-efb6b221f527" providerId="AD" clId="Web-{B0BE65EB-D9C3-47A6-9E5F-170B3A5FF08D}" dt="2021-03-18T16:16:11.160" v="46"/>
          <ac:spMkLst>
            <pc:docMk/>
            <pc:sldMk cId="2641392807" sldId="5214"/>
            <ac:spMk id="22" creationId="{748AC9F9-631B-4FBC-9854-62DD63ACF011}"/>
          </ac:spMkLst>
        </pc:spChg>
        <pc:spChg chg="add">
          <ac:chgData name="Pooja Verma" userId="S::pverma@mitre.org::1892170a-e254-4f7c-bec9-efb6b221f527" providerId="AD" clId="Web-{B0BE65EB-D9C3-47A6-9E5F-170B3A5FF08D}" dt="2021-03-18T16:16:11.176" v="47"/>
          <ac:spMkLst>
            <pc:docMk/>
            <pc:sldMk cId="2641392807" sldId="5214"/>
            <ac:spMk id="24" creationId="{8779245B-0479-4798-BC82-D7568601F22E}"/>
          </ac:spMkLst>
        </pc:spChg>
        <pc:spChg chg="add mod">
          <ac:chgData name="Pooja Verma" userId="S::pverma@mitre.org::1892170a-e254-4f7c-bec9-efb6b221f527" providerId="AD" clId="Web-{B0BE65EB-D9C3-47A6-9E5F-170B3A5FF08D}" dt="2021-03-18T16:16:45.882" v="63" actId="1076"/>
          <ac:spMkLst>
            <pc:docMk/>
            <pc:sldMk cId="2641392807" sldId="5214"/>
            <ac:spMk id="26" creationId="{70E8B70F-99B0-41D0-B60B-465F99A04536}"/>
          </ac:spMkLst>
        </pc:spChg>
        <pc:spChg chg="add del">
          <ac:chgData name="Pooja Verma" userId="S::pverma@mitre.org::1892170a-e254-4f7c-bec9-efb6b221f527" providerId="AD" clId="Web-{B0BE65EB-D9C3-47A6-9E5F-170B3A5FF08D}" dt="2021-03-18T16:16:39.162" v="61"/>
          <ac:spMkLst>
            <pc:docMk/>
            <pc:sldMk cId="2641392807" sldId="5214"/>
            <ac:spMk id="30" creationId="{C77B1500-8C82-4BE7-AC66-CDBACB7F953B}"/>
          </ac:spMkLst>
        </pc:spChg>
        <pc:spChg chg="add del">
          <ac:chgData name="Pooja Verma" userId="S::pverma@mitre.org::1892170a-e254-4f7c-bec9-efb6b221f527" providerId="AD" clId="Web-{B0BE65EB-D9C3-47A6-9E5F-170B3A5FF08D}" dt="2021-03-18T16:16:39.162" v="60"/>
          <ac:spMkLst>
            <pc:docMk/>
            <pc:sldMk cId="2641392807" sldId="5214"/>
            <ac:spMk id="32" creationId="{15011CBB-C5FC-4A1E-8B4F-22F332BC2409}"/>
          </ac:spMkLst>
        </pc:spChg>
        <pc:spChg chg="add del">
          <ac:chgData name="Pooja Verma" userId="S::pverma@mitre.org::1892170a-e254-4f7c-bec9-efb6b221f527" providerId="AD" clId="Web-{B0BE65EB-D9C3-47A6-9E5F-170B3A5FF08D}" dt="2021-03-18T16:16:39.162" v="59"/>
          <ac:spMkLst>
            <pc:docMk/>
            <pc:sldMk cId="2641392807" sldId="5214"/>
            <ac:spMk id="34" creationId="{F9CE2A38-0677-437E-8792-677611605FF7}"/>
          </ac:spMkLst>
        </pc:spChg>
        <pc:spChg chg="add del">
          <ac:chgData name="Pooja Verma" userId="S::pverma@mitre.org::1892170a-e254-4f7c-bec9-efb6b221f527" providerId="AD" clId="Web-{B0BE65EB-D9C3-47A6-9E5F-170B3A5FF08D}" dt="2021-03-18T16:16:39.162" v="58"/>
          <ac:spMkLst>
            <pc:docMk/>
            <pc:sldMk cId="2641392807" sldId="5214"/>
            <ac:spMk id="36" creationId="{50504BEB-62AA-47A2-8246-C04AFF877556}"/>
          </ac:spMkLst>
        </pc:spChg>
        <pc:spChg chg="add del">
          <ac:chgData name="Pooja Verma" userId="S::pverma@mitre.org::1892170a-e254-4f7c-bec9-efb6b221f527" providerId="AD" clId="Web-{B0BE65EB-D9C3-47A6-9E5F-170B3A5FF08D}" dt="2021-03-18T16:16:39.162" v="57"/>
          <ac:spMkLst>
            <pc:docMk/>
            <pc:sldMk cId="2641392807" sldId="5214"/>
            <ac:spMk id="38" creationId="{668FABCC-1A69-46A7-BC57-65AC24EC31EB}"/>
          </ac:spMkLst>
        </pc:spChg>
        <pc:spChg chg="add del">
          <ac:chgData name="Pooja Verma" userId="S::pverma@mitre.org::1892170a-e254-4f7c-bec9-efb6b221f527" providerId="AD" clId="Web-{B0BE65EB-D9C3-47A6-9E5F-170B3A5FF08D}" dt="2021-03-18T16:16:39.162" v="56"/>
          <ac:spMkLst>
            <pc:docMk/>
            <pc:sldMk cId="2641392807" sldId="5214"/>
            <ac:spMk id="40" creationId="{9D26CB30-D0E6-414A-89EF-274E78614481}"/>
          </ac:spMkLst>
        </pc:spChg>
        <pc:spChg chg="add">
          <ac:chgData name="Pooja Verma" userId="S::pverma@mitre.org::1892170a-e254-4f7c-bec9-efb6b221f527" providerId="AD" clId="Web-{B0BE65EB-D9C3-47A6-9E5F-170B3A5FF08D}" dt="2021-03-18T16:17:06.118" v="65"/>
          <ac:spMkLst>
            <pc:docMk/>
            <pc:sldMk cId="2641392807" sldId="5214"/>
            <ac:spMk id="42" creationId="{BAD8B162-4F7F-4E4D-A38E-259506723567}"/>
          </ac:spMkLst>
        </pc:spChg>
        <pc:spChg chg="add">
          <ac:chgData name="Pooja Verma" userId="S::pverma@mitre.org::1892170a-e254-4f7c-bec9-efb6b221f527" providerId="AD" clId="Web-{B0BE65EB-D9C3-47A6-9E5F-170B3A5FF08D}" dt="2021-03-18T16:17:15.118" v="66"/>
          <ac:spMkLst>
            <pc:docMk/>
            <pc:sldMk cId="2641392807" sldId="5214"/>
            <ac:spMk id="44" creationId="{1EE9C31A-E4F0-4C26-8785-637A6BBEB761}"/>
          </ac:spMkLst>
        </pc:spChg>
        <pc:spChg chg="add">
          <ac:chgData name="Pooja Verma" userId="S::pverma@mitre.org::1892170a-e254-4f7c-bec9-efb6b221f527" providerId="AD" clId="Web-{B0BE65EB-D9C3-47A6-9E5F-170B3A5FF08D}" dt="2021-03-18T16:17:23.197" v="67"/>
          <ac:spMkLst>
            <pc:docMk/>
            <pc:sldMk cId="2641392807" sldId="5214"/>
            <ac:spMk id="46" creationId="{E2449887-D14F-4566-BDFD-540D6D3CF370}"/>
          </ac:spMkLst>
        </pc:spChg>
        <pc:spChg chg="add">
          <ac:chgData name="Pooja Verma" userId="S::pverma@mitre.org::1892170a-e254-4f7c-bec9-efb6b221f527" providerId="AD" clId="Web-{B0BE65EB-D9C3-47A6-9E5F-170B3A5FF08D}" dt="2021-03-18T16:17:32.526" v="68"/>
          <ac:spMkLst>
            <pc:docMk/>
            <pc:sldMk cId="2641392807" sldId="5214"/>
            <ac:spMk id="48" creationId="{36F509AD-AF42-4703-AF45-B45B6963F66D}"/>
          </ac:spMkLst>
        </pc:spChg>
        <pc:picChg chg="del">
          <ac:chgData name="Pooja Verma" userId="S::pverma@mitre.org::1892170a-e254-4f7c-bec9-efb6b221f527" providerId="AD" clId="Web-{B0BE65EB-D9C3-47A6-9E5F-170B3A5FF08D}" dt="2021-03-18T16:15:05.827" v="9"/>
          <ac:picMkLst>
            <pc:docMk/>
            <pc:sldMk cId="2641392807" sldId="5214"/>
            <ac:picMk id="2" creationId="{00000000-0000-0000-0000-000000000000}"/>
          </ac:picMkLst>
        </pc:picChg>
        <pc:picChg chg="mod">
          <ac:chgData name="Pooja Verma" userId="S::pverma@mitre.org::1892170a-e254-4f7c-bec9-efb6b221f527" providerId="AD" clId="Web-{B0BE65EB-D9C3-47A6-9E5F-170B3A5FF08D}" dt="2021-03-18T16:16:56.429" v="64" actId="14100"/>
          <ac:picMkLst>
            <pc:docMk/>
            <pc:sldMk cId="2641392807" sldId="5214"/>
            <ac:picMk id="12" creationId="{DD9E1A9B-E55F-43BD-B051-8B17F0AEEA47}"/>
          </ac:picMkLst>
        </pc:picChg>
        <pc:cxnChg chg="add">
          <ac:chgData name="Pooja Verma" userId="S::pverma@mitre.org::1892170a-e254-4f7c-bec9-efb6b221f527" providerId="AD" clId="Web-{B0BE65EB-D9C3-47A6-9E5F-170B3A5FF08D}" dt="2021-03-18T16:16:11.113" v="42"/>
          <ac:cxnSpMkLst>
            <pc:docMk/>
            <pc:sldMk cId="2641392807" sldId="5214"/>
            <ac:cxnSpMk id="7" creationId="{330DC36E-98EE-4213-9A4A-C1288AE59985}"/>
          </ac:cxnSpMkLst>
        </pc:cxnChg>
        <pc:cxnChg chg="add del">
          <ac:chgData name="Pooja Verma" userId="S::pverma@mitre.org::1892170a-e254-4f7c-bec9-efb6b221f527" providerId="AD" clId="Web-{B0BE65EB-D9C3-47A6-9E5F-170B3A5FF08D}" dt="2021-03-18T16:16:39.162" v="62"/>
          <ac:cxnSpMkLst>
            <pc:docMk/>
            <pc:sldMk cId="2641392807" sldId="5214"/>
            <ac:cxnSpMk id="28" creationId="{4309B3D0-1EE3-442C-9D3B-1815EA8CFB0E}"/>
          </ac:cxnSpMkLst>
        </pc:cxnChg>
      </pc:sldChg>
      <pc:sldChg chg="add del">
        <pc:chgData name="Pooja Verma" userId="S::pverma@mitre.org::1892170a-e254-4f7c-bec9-efb6b221f527" providerId="AD" clId="Web-{B0BE65EB-D9C3-47A6-9E5F-170B3A5FF08D}" dt="2021-03-18T16:14:33.590" v="6"/>
        <pc:sldMkLst>
          <pc:docMk/>
          <pc:sldMk cId="778487337" sldId="5215"/>
        </pc:sldMkLst>
      </pc:sldChg>
      <pc:sldChg chg="addSp delSp modSp add replId">
        <pc:chgData name="Pooja Verma" userId="S::pverma@mitre.org::1892170a-e254-4f7c-bec9-efb6b221f527" providerId="AD" clId="Web-{B0BE65EB-D9C3-47A6-9E5F-170B3A5FF08D}" dt="2021-03-18T16:18:25.639" v="86" actId="1076"/>
        <pc:sldMkLst>
          <pc:docMk/>
          <pc:sldMk cId="1400111357" sldId="5215"/>
        </pc:sldMkLst>
        <pc:spChg chg="del">
          <ac:chgData name="Pooja Verma" userId="S::pverma@mitre.org::1892170a-e254-4f7c-bec9-efb6b221f527" providerId="AD" clId="Web-{B0BE65EB-D9C3-47A6-9E5F-170B3A5FF08D}" dt="2021-03-18T16:17:53.059" v="74"/>
          <ac:spMkLst>
            <pc:docMk/>
            <pc:sldMk cId="1400111357" sldId="5215"/>
            <ac:spMk id="3" creationId="{00000000-0000-0000-0000-000000000000}"/>
          </ac:spMkLst>
        </pc:spChg>
        <pc:spChg chg="del">
          <ac:chgData name="Pooja Verma" userId="S::pverma@mitre.org::1892170a-e254-4f7c-bec9-efb6b221f527" providerId="AD" clId="Web-{B0BE65EB-D9C3-47A6-9E5F-170B3A5FF08D}" dt="2021-03-18T16:17:53.059" v="72"/>
          <ac:spMkLst>
            <pc:docMk/>
            <pc:sldMk cId="1400111357" sldId="5215"/>
            <ac:spMk id="4" creationId="{D6EB2BAE-FBE9-45E0-A9B0-FE90503E371E}"/>
          </ac:spMkLst>
        </pc:spChg>
        <pc:spChg chg="del">
          <ac:chgData name="Pooja Verma" userId="S::pverma@mitre.org::1892170a-e254-4f7c-bec9-efb6b221f527" providerId="AD" clId="Web-{B0BE65EB-D9C3-47A6-9E5F-170B3A5FF08D}" dt="2021-03-18T16:17:53.059" v="78"/>
          <ac:spMkLst>
            <pc:docMk/>
            <pc:sldMk cId="1400111357" sldId="5215"/>
            <ac:spMk id="5" creationId="{00000000-0000-0000-0000-000000000000}"/>
          </ac:spMkLst>
        </pc:spChg>
        <pc:spChg chg="del">
          <ac:chgData name="Pooja Verma" userId="S::pverma@mitre.org::1892170a-e254-4f7c-bec9-efb6b221f527" providerId="AD" clId="Web-{B0BE65EB-D9C3-47A6-9E5F-170B3A5FF08D}" dt="2021-03-18T16:17:55.762" v="79"/>
          <ac:spMkLst>
            <pc:docMk/>
            <pc:sldMk cId="1400111357" sldId="5215"/>
            <ac:spMk id="6" creationId="{00000000-0000-0000-0000-000000000000}"/>
          </ac:spMkLst>
        </pc:spChg>
        <pc:spChg chg="mod">
          <ac:chgData name="Pooja Verma" userId="S::pverma@mitre.org::1892170a-e254-4f7c-bec9-efb6b221f527" providerId="AD" clId="Web-{B0BE65EB-D9C3-47A6-9E5F-170B3A5FF08D}" dt="2021-03-18T16:18:13.529" v="84" actId="20577"/>
          <ac:spMkLst>
            <pc:docMk/>
            <pc:sldMk cId="1400111357" sldId="5215"/>
            <ac:spMk id="8" creationId="{3FA2EDCD-9EFC-4DDB-9B7F-DAA39B9B9DCD}"/>
          </ac:spMkLst>
        </pc:spChg>
        <pc:spChg chg="del">
          <ac:chgData name="Pooja Verma" userId="S::pverma@mitre.org::1892170a-e254-4f7c-bec9-efb6b221f527" providerId="AD" clId="Web-{B0BE65EB-D9C3-47A6-9E5F-170B3A5FF08D}" dt="2021-03-18T16:17:53.059" v="77"/>
          <ac:spMkLst>
            <pc:docMk/>
            <pc:sldMk cId="1400111357" sldId="5215"/>
            <ac:spMk id="11" creationId="{00000000-0000-0000-0000-000000000000}"/>
          </ac:spMkLst>
        </pc:spChg>
        <pc:spChg chg="del">
          <ac:chgData name="Pooja Verma" userId="S::pverma@mitre.org::1892170a-e254-4f7c-bec9-efb6b221f527" providerId="AD" clId="Web-{B0BE65EB-D9C3-47A6-9E5F-170B3A5FF08D}" dt="2021-03-18T16:17:53.059" v="76"/>
          <ac:spMkLst>
            <pc:docMk/>
            <pc:sldMk cId="1400111357" sldId="5215"/>
            <ac:spMk id="13" creationId="{00000000-0000-0000-0000-000000000000}"/>
          </ac:spMkLst>
        </pc:spChg>
        <pc:spChg chg="del">
          <ac:chgData name="Pooja Verma" userId="S::pverma@mitre.org::1892170a-e254-4f7c-bec9-efb6b221f527" providerId="AD" clId="Web-{B0BE65EB-D9C3-47A6-9E5F-170B3A5FF08D}" dt="2021-03-18T16:17:53.059" v="75"/>
          <ac:spMkLst>
            <pc:docMk/>
            <pc:sldMk cId="1400111357" sldId="5215"/>
            <ac:spMk id="14" creationId="{00000000-0000-0000-0000-000000000000}"/>
          </ac:spMkLst>
        </pc:spChg>
        <pc:spChg chg="del">
          <ac:chgData name="Pooja Verma" userId="S::pverma@mitre.org::1892170a-e254-4f7c-bec9-efb6b221f527" providerId="AD" clId="Web-{B0BE65EB-D9C3-47A6-9E5F-170B3A5FF08D}" dt="2021-03-18T16:17:53.059" v="73"/>
          <ac:spMkLst>
            <pc:docMk/>
            <pc:sldMk cId="1400111357" sldId="5215"/>
            <ac:spMk id="15" creationId="{00000000-0000-0000-0000-000000000000}"/>
          </ac:spMkLst>
        </pc:spChg>
        <pc:graphicFrameChg chg="add mod">
          <ac:chgData name="Pooja Verma" userId="S::pverma@mitre.org::1892170a-e254-4f7c-bec9-efb6b221f527" providerId="AD" clId="Web-{B0BE65EB-D9C3-47A6-9E5F-170B3A5FF08D}" dt="2021-03-18T16:18:25.639" v="86" actId="1076"/>
          <ac:graphicFrameMkLst>
            <pc:docMk/>
            <pc:sldMk cId="1400111357" sldId="5215"/>
            <ac:graphicFrameMk id="7" creationId="{B441503B-671F-4AA9-9E98-4F9BD429AAB5}"/>
          </ac:graphicFrameMkLst>
        </pc:graphicFrameChg>
        <pc:picChg chg="del">
          <ac:chgData name="Pooja Verma" userId="S::pverma@mitre.org::1892170a-e254-4f7c-bec9-efb6b221f527" providerId="AD" clId="Web-{B0BE65EB-D9C3-47A6-9E5F-170B3A5FF08D}" dt="2021-03-18T16:17:50.230" v="71"/>
          <ac:picMkLst>
            <pc:docMk/>
            <pc:sldMk cId="1400111357" sldId="5215"/>
            <ac:picMk id="2" creationId="{00000000-0000-0000-0000-000000000000}"/>
          </ac:picMkLst>
        </pc:picChg>
      </pc:sldChg>
      <pc:sldChg chg="addSp delSp modSp add replId">
        <pc:chgData name="Pooja Verma" userId="S::pverma@mitre.org::1892170a-e254-4f7c-bec9-efb6b221f527" providerId="AD" clId="Web-{B0BE65EB-D9C3-47A6-9E5F-170B3A5FF08D}" dt="2021-03-18T16:19:00.955" v="104"/>
        <pc:sldMkLst>
          <pc:docMk/>
          <pc:sldMk cId="2705334674" sldId="5216"/>
        </pc:sldMkLst>
        <pc:spChg chg="add del mod">
          <ac:chgData name="Pooja Verma" userId="S::pverma@mitre.org::1892170a-e254-4f7c-bec9-efb6b221f527" providerId="AD" clId="Web-{B0BE65EB-D9C3-47A6-9E5F-170B3A5FF08D}" dt="2021-03-18T16:18:59.923" v="103"/>
          <ac:spMkLst>
            <pc:docMk/>
            <pc:sldMk cId="2705334674" sldId="5216"/>
            <ac:spMk id="3" creationId="{3C6C1889-6812-46BD-90E9-23A516FB90AA}"/>
          </ac:spMkLst>
        </pc:spChg>
        <pc:spChg chg="add mod">
          <ac:chgData name="Pooja Verma" userId="S::pverma@mitre.org::1892170a-e254-4f7c-bec9-efb6b221f527" providerId="AD" clId="Web-{B0BE65EB-D9C3-47A6-9E5F-170B3A5FF08D}" dt="2021-03-18T16:19:00.955" v="104"/>
          <ac:spMkLst>
            <pc:docMk/>
            <pc:sldMk cId="2705334674" sldId="5216"/>
            <ac:spMk id="4" creationId="{1284AA90-1E39-452B-A1BF-7E2D45114233}"/>
          </ac:spMkLst>
        </pc:spChg>
        <pc:spChg chg="mod">
          <ac:chgData name="Pooja Verma" userId="S::pverma@mitre.org::1892170a-e254-4f7c-bec9-efb6b221f527" providerId="AD" clId="Web-{B0BE65EB-D9C3-47A6-9E5F-170B3A5FF08D}" dt="2021-03-18T16:18:48.797" v="101" actId="20577"/>
          <ac:spMkLst>
            <pc:docMk/>
            <pc:sldMk cId="2705334674" sldId="5216"/>
            <ac:spMk id="8" creationId="{3FA2EDCD-9EFC-4DDB-9B7F-DAA39B9B9DCD}"/>
          </ac:spMkLst>
        </pc:spChg>
        <pc:graphicFrameChg chg="del">
          <ac:chgData name="Pooja Verma" userId="S::pverma@mitre.org::1892170a-e254-4f7c-bec9-efb6b221f527" providerId="AD" clId="Web-{B0BE65EB-D9C3-47A6-9E5F-170B3A5FF08D}" dt="2021-03-18T16:18:52.548" v="102"/>
          <ac:graphicFrameMkLst>
            <pc:docMk/>
            <pc:sldMk cId="2705334674" sldId="5216"/>
            <ac:graphicFrameMk id="7" creationId="{B441503B-671F-4AA9-9E98-4F9BD429AAB5}"/>
          </ac:graphicFrameMkLst>
        </pc:graphicFrameChg>
      </pc:sldChg>
      <pc:sldChg chg="modSp add replId">
        <pc:chgData name="Pooja Verma" userId="S::pverma@mitre.org::1892170a-e254-4f7c-bec9-efb6b221f527" providerId="AD" clId="Web-{B0BE65EB-D9C3-47A6-9E5F-170B3A5FF08D}" dt="2021-03-18T16:23:12.208" v="177" actId="20577"/>
        <pc:sldMkLst>
          <pc:docMk/>
          <pc:sldMk cId="3449500814" sldId="5217"/>
        </pc:sldMkLst>
        <pc:spChg chg="mod">
          <ac:chgData name="Pooja Verma" userId="S::pverma@mitre.org::1892170a-e254-4f7c-bec9-efb6b221f527" providerId="AD" clId="Web-{B0BE65EB-D9C3-47A6-9E5F-170B3A5FF08D}" dt="2021-03-18T16:19:47.192" v="115" actId="20577"/>
          <ac:spMkLst>
            <pc:docMk/>
            <pc:sldMk cId="3449500814" sldId="5217"/>
            <ac:spMk id="8" creationId="{3FA2EDCD-9EFC-4DDB-9B7F-DAA39B9B9DCD}"/>
          </ac:spMkLst>
        </pc:spChg>
        <pc:spChg chg="mod">
          <ac:chgData name="Pooja Verma" userId="S::pverma@mitre.org::1892170a-e254-4f7c-bec9-efb6b221f527" providerId="AD" clId="Web-{B0BE65EB-D9C3-47A6-9E5F-170B3A5FF08D}" dt="2021-03-18T16:20:00.693" v="116" actId="20577"/>
          <ac:spMkLst>
            <pc:docMk/>
            <pc:sldMk cId="3449500814" sldId="5217"/>
            <ac:spMk id="10" creationId="{2297839B-174E-4EA8-81C9-101838665D9C}"/>
          </ac:spMkLst>
        </pc:spChg>
        <pc:spChg chg="mod">
          <ac:chgData name="Pooja Verma" userId="S::pverma@mitre.org::1892170a-e254-4f7c-bec9-efb6b221f527" providerId="AD" clId="Web-{B0BE65EB-D9C3-47A6-9E5F-170B3A5FF08D}" dt="2021-03-18T16:20:42.322" v="122" actId="20577"/>
          <ac:spMkLst>
            <pc:docMk/>
            <pc:sldMk cId="3449500814" sldId="5217"/>
            <ac:spMk id="20" creationId="{616A2A52-01C0-457B-B8EA-F8194102F15C}"/>
          </ac:spMkLst>
        </pc:spChg>
        <pc:spChg chg="mod">
          <ac:chgData name="Pooja Verma" userId="S::pverma@mitre.org::1892170a-e254-4f7c-bec9-efb6b221f527" providerId="AD" clId="Web-{B0BE65EB-D9C3-47A6-9E5F-170B3A5FF08D}" dt="2021-03-18T16:23:12.208" v="177" actId="20577"/>
          <ac:spMkLst>
            <pc:docMk/>
            <pc:sldMk cId="3449500814" sldId="5217"/>
            <ac:spMk id="22" creationId="{748AC9F9-631B-4FBC-9854-62DD63ACF011}"/>
          </ac:spMkLst>
        </pc:spChg>
        <pc:spChg chg="mod">
          <ac:chgData name="Pooja Verma" userId="S::pverma@mitre.org::1892170a-e254-4f7c-bec9-efb6b221f527" providerId="AD" clId="Web-{B0BE65EB-D9C3-47A6-9E5F-170B3A5FF08D}" dt="2021-03-18T16:23:07.786" v="176" actId="20577"/>
          <ac:spMkLst>
            <pc:docMk/>
            <pc:sldMk cId="3449500814" sldId="5217"/>
            <ac:spMk id="24" creationId="{8779245B-0479-4798-BC82-D7568601F22E}"/>
          </ac:spMkLst>
        </pc:spChg>
        <pc:spChg chg="mod">
          <ac:chgData name="Pooja Verma" userId="S::pverma@mitre.org::1892170a-e254-4f7c-bec9-efb6b221f527" providerId="AD" clId="Web-{B0BE65EB-D9C3-47A6-9E5F-170B3A5FF08D}" dt="2021-03-18T16:20:05.647" v="118" actId="20577"/>
          <ac:spMkLst>
            <pc:docMk/>
            <pc:sldMk cId="3449500814" sldId="5217"/>
            <ac:spMk id="26" creationId="{70E8B70F-99B0-41D0-B60B-465F99A04536}"/>
          </ac:spMkLst>
        </pc:spChg>
        <pc:spChg chg="mod">
          <ac:chgData name="Pooja Verma" userId="S::pverma@mitre.org::1892170a-e254-4f7c-bec9-efb6b221f527" providerId="AD" clId="Web-{B0BE65EB-D9C3-47A6-9E5F-170B3A5FF08D}" dt="2021-03-18T16:22:02.343" v="172" actId="20577"/>
          <ac:spMkLst>
            <pc:docMk/>
            <pc:sldMk cId="3449500814" sldId="5217"/>
            <ac:spMk id="48" creationId="{36F509AD-AF42-4703-AF45-B45B6963F66D}"/>
          </ac:spMkLst>
        </pc:spChg>
      </pc:sldChg>
      <pc:sldChg chg="addSp delSp modSp add replId">
        <pc:chgData name="Pooja Verma" userId="S::pverma@mitre.org::1892170a-e254-4f7c-bec9-efb6b221f527" providerId="AD" clId="Web-{B0BE65EB-D9C3-47A6-9E5F-170B3A5FF08D}" dt="2021-03-18T16:24:16.041" v="186"/>
        <pc:sldMkLst>
          <pc:docMk/>
          <pc:sldMk cId="2071030894" sldId="5218"/>
        </pc:sldMkLst>
        <pc:spChg chg="add del mod">
          <ac:chgData name="Pooja Verma" userId="S::pverma@mitre.org::1892170a-e254-4f7c-bec9-efb6b221f527" providerId="AD" clId="Web-{B0BE65EB-D9C3-47A6-9E5F-170B3A5FF08D}" dt="2021-03-18T16:24:14.822" v="185"/>
          <ac:spMkLst>
            <pc:docMk/>
            <pc:sldMk cId="2071030894" sldId="5218"/>
            <ac:spMk id="3" creationId="{1124F700-8066-4BD0-8D94-C293AEE2D2D7}"/>
          </ac:spMkLst>
        </pc:spChg>
        <pc:spChg chg="del">
          <ac:chgData name="Pooja Verma" userId="S::pverma@mitre.org::1892170a-e254-4f7c-bec9-efb6b221f527" providerId="AD" clId="Web-{B0BE65EB-D9C3-47A6-9E5F-170B3A5FF08D}" dt="2021-03-18T16:24:06.478" v="184"/>
          <ac:spMkLst>
            <pc:docMk/>
            <pc:sldMk cId="2071030894" sldId="5218"/>
            <ac:spMk id="4" creationId="{1284AA90-1E39-452B-A1BF-7E2D45114233}"/>
          </ac:spMkLst>
        </pc:spChg>
        <pc:spChg chg="mod">
          <ac:chgData name="Pooja Verma" userId="S::pverma@mitre.org::1892170a-e254-4f7c-bec9-efb6b221f527" providerId="AD" clId="Web-{B0BE65EB-D9C3-47A6-9E5F-170B3A5FF08D}" dt="2021-03-18T16:24:03.196" v="183" actId="20577"/>
          <ac:spMkLst>
            <pc:docMk/>
            <pc:sldMk cId="2071030894" sldId="5218"/>
            <ac:spMk id="8" creationId="{3FA2EDCD-9EFC-4DDB-9B7F-DAA39B9B9DCD}"/>
          </ac:spMkLst>
        </pc:spChg>
        <pc:picChg chg="add">
          <ac:chgData name="Pooja Verma" userId="S::pverma@mitre.org::1892170a-e254-4f7c-bec9-efb6b221f527" providerId="AD" clId="Web-{B0BE65EB-D9C3-47A6-9E5F-170B3A5FF08D}" dt="2021-03-18T16:24:16.041" v="186"/>
          <ac:picMkLst>
            <pc:docMk/>
            <pc:sldMk cId="2071030894" sldId="5218"/>
            <ac:picMk id="5" creationId="{1B466AAA-EBCD-40F8-BB78-E5E78A202B50}"/>
          </ac:picMkLst>
        </pc:picChg>
      </pc:sldChg>
      <pc:sldChg chg="addSp delSp modSp add replId">
        <pc:chgData name="Pooja Verma" userId="S::pverma@mitre.org::1892170a-e254-4f7c-bec9-efb6b221f527" providerId="AD" clId="Web-{B0BE65EB-D9C3-47A6-9E5F-170B3A5FF08D}" dt="2021-03-18T16:25:02.826" v="192"/>
        <pc:sldMkLst>
          <pc:docMk/>
          <pc:sldMk cId="2741814587" sldId="5219"/>
        </pc:sldMkLst>
        <pc:spChg chg="mod">
          <ac:chgData name="Pooja Verma" userId="S::pverma@mitre.org::1892170a-e254-4f7c-bec9-efb6b221f527" providerId="AD" clId="Web-{B0BE65EB-D9C3-47A6-9E5F-170B3A5FF08D}" dt="2021-03-18T16:24:50.387" v="190" actId="20577"/>
          <ac:spMkLst>
            <pc:docMk/>
            <pc:sldMk cId="2741814587" sldId="5219"/>
            <ac:spMk id="8" creationId="{3FA2EDCD-9EFC-4DDB-9B7F-DAA39B9B9DCD}"/>
          </ac:spMkLst>
        </pc:spChg>
        <pc:picChg chg="add">
          <ac:chgData name="Pooja Verma" userId="S::pverma@mitre.org::1892170a-e254-4f7c-bec9-efb6b221f527" providerId="AD" clId="Web-{B0BE65EB-D9C3-47A6-9E5F-170B3A5FF08D}" dt="2021-03-18T16:25:02.826" v="192"/>
          <ac:picMkLst>
            <pc:docMk/>
            <pc:sldMk cId="2741814587" sldId="5219"/>
            <ac:picMk id="2" creationId="{414CC1B9-04E8-47F4-9990-0B9EE133A383}"/>
          </ac:picMkLst>
        </pc:picChg>
        <pc:picChg chg="del">
          <ac:chgData name="Pooja Verma" userId="S::pverma@mitre.org::1892170a-e254-4f7c-bec9-efb6b221f527" providerId="AD" clId="Web-{B0BE65EB-D9C3-47A6-9E5F-170B3A5FF08D}" dt="2021-03-18T16:24:52.794" v="191"/>
          <ac:picMkLst>
            <pc:docMk/>
            <pc:sldMk cId="2741814587" sldId="5219"/>
            <ac:picMk id="5" creationId="{1B466AAA-EBCD-40F8-BB78-E5E78A202B50}"/>
          </ac:picMkLst>
        </pc:picChg>
      </pc:sldChg>
    </pc:docChg>
  </pc:docChgLst>
  <pc:docChgLst>
    <pc:chgData name="Melissa A Bruno" userId="bceea050-3caf-4120-81f2-605e08072b4b" providerId="ADAL" clId="{6E3A9A11-E792-4292-ACD5-C83AA5646836}"/>
    <pc:docChg chg="custSel addSld delSld modSld sldOrd delMainMaster delSection modSection">
      <pc:chgData name="Melissa A Bruno" userId="bceea050-3caf-4120-81f2-605e08072b4b" providerId="ADAL" clId="{6E3A9A11-E792-4292-ACD5-C83AA5646836}" dt="2021-04-29T17:08:06.167" v="318"/>
      <pc:docMkLst>
        <pc:docMk/>
      </pc:docMkLst>
      <pc:sldChg chg="del">
        <pc:chgData name="Melissa A Bruno" userId="bceea050-3caf-4120-81f2-605e08072b4b" providerId="ADAL" clId="{6E3A9A11-E792-4292-ACD5-C83AA5646836}" dt="2021-04-20T13:57:41.147" v="32" actId="47"/>
        <pc:sldMkLst>
          <pc:docMk/>
          <pc:sldMk cId="0" sldId="256"/>
        </pc:sldMkLst>
      </pc:sldChg>
      <pc:sldChg chg="del">
        <pc:chgData name="Melissa A Bruno" userId="bceea050-3caf-4120-81f2-605e08072b4b" providerId="ADAL" clId="{6E3A9A11-E792-4292-ACD5-C83AA5646836}" dt="2021-04-20T13:57:41.147" v="32" actId="47"/>
        <pc:sldMkLst>
          <pc:docMk/>
          <pc:sldMk cId="0" sldId="257"/>
        </pc:sldMkLst>
      </pc:sldChg>
      <pc:sldChg chg="del">
        <pc:chgData name="Melissa A Bruno" userId="bceea050-3caf-4120-81f2-605e08072b4b" providerId="ADAL" clId="{6E3A9A11-E792-4292-ACD5-C83AA5646836}" dt="2021-04-20T13:57:41.147" v="32" actId="47"/>
        <pc:sldMkLst>
          <pc:docMk/>
          <pc:sldMk cId="0" sldId="258"/>
        </pc:sldMkLst>
      </pc:sldChg>
      <pc:sldChg chg="del">
        <pc:chgData name="Melissa A Bruno" userId="bceea050-3caf-4120-81f2-605e08072b4b" providerId="ADAL" clId="{6E3A9A11-E792-4292-ACD5-C83AA5646836}" dt="2021-04-20T13:57:41.147" v="32" actId="47"/>
        <pc:sldMkLst>
          <pc:docMk/>
          <pc:sldMk cId="0" sldId="259"/>
        </pc:sldMkLst>
      </pc:sldChg>
      <pc:sldChg chg="del">
        <pc:chgData name="Melissa A Bruno" userId="bceea050-3caf-4120-81f2-605e08072b4b" providerId="ADAL" clId="{6E3A9A11-E792-4292-ACD5-C83AA5646836}" dt="2021-04-20T13:57:41.147" v="32" actId="47"/>
        <pc:sldMkLst>
          <pc:docMk/>
          <pc:sldMk cId="0" sldId="260"/>
        </pc:sldMkLst>
      </pc:sldChg>
      <pc:sldChg chg="del">
        <pc:chgData name="Melissa A Bruno" userId="bceea050-3caf-4120-81f2-605e08072b4b" providerId="ADAL" clId="{6E3A9A11-E792-4292-ACD5-C83AA5646836}" dt="2021-04-20T13:57:41.147" v="32" actId="47"/>
        <pc:sldMkLst>
          <pc:docMk/>
          <pc:sldMk cId="0" sldId="261"/>
        </pc:sldMkLst>
      </pc:sldChg>
      <pc:sldChg chg="del">
        <pc:chgData name="Melissa A Bruno" userId="bceea050-3caf-4120-81f2-605e08072b4b" providerId="ADAL" clId="{6E3A9A11-E792-4292-ACD5-C83AA5646836}" dt="2021-04-20T13:57:41.147" v="32" actId="47"/>
        <pc:sldMkLst>
          <pc:docMk/>
          <pc:sldMk cId="2045643646" sldId="262"/>
        </pc:sldMkLst>
      </pc:sldChg>
      <pc:sldChg chg="del">
        <pc:chgData name="Melissa A Bruno" userId="bceea050-3caf-4120-81f2-605e08072b4b" providerId="ADAL" clId="{6E3A9A11-E792-4292-ACD5-C83AA5646836}" dt="2021-04-20T13:57:41.147" v="32" actId="47"/>
        <pc:sldMkLst>
          <pc:docMk/>
          <pc:sldMk cId="0" sldId="263"/>
        </pc:sldMkLst>
      </pc:sldChg>
      <pc:sldChg chg="del">
        <pc:chgData name="Melissa A Bruno" userId="bceea050-3caf-4120-81f2-605e08072b4b" providerId="ADAL" clId="{6E3A9A11-E792-4292-ACD5-C83AA5646836}" dt="2021-04-20T13:57:41.147" v="32" actId="47"/>
        <pc:sldMkLst>
          <pc:docMk/>
          <pc:sldMk cId="0" sldId="264"/>
        </pc:sldMkLst>
      </pc:sldChg>
      <pc:sldChg chg="ord">
        <pc:chgData name="Melissa A Bruno" userId="bceea050-3caf-4120-81f2-605e08072b4b" providerId="ADAL" clId="{6E3A9A11-E792-4292-ACD5-C83AA5646836}" dt="2021-04-29T17:08:06.167" v="318"/>
        <pc:sldMkLst>
          <pc:docMk/>
          <pc:sldMk cId="698794236" sldId="269"/>
        </pc:sldMkLst>
      </pc:sldChg>
      <pc:sldChg chg="add">
        <pc:chgData name="Melissa A Bruno" userId="bceea050-3caf-4120-81f2-605e08072b4b" providerId="ADAL" clId="{6E3A9A11-E792-4292-ACD5-C83AA5646836}" dt="2021-04-20T14:22:41.407" v="225"/>
        <pc:sldMkLst>
          <pc:docMk/>
          <pc:sldMk cId="308947702" sldId="5143"/>
        </pc:sldMkLst>
      </pc:sldChg>
      <pc:sldChg chg="add">
        <pc:chgData name="Melissa A Bruno" userId="bceea050-3caf-4120-81f2-605e08072b4b" providerId="ADAL" clId="{6E3A9A11-E792-4292-ACD5-C83AA5646836}" dt="2021-04-23T17:38:19.063" v="254"/>
        <pc:sldMkLst>
          <pc:docMk/>
          <pc:sldMk cId="3456110715" sldId="5146"/>
        </pc:sldMkLst>
      </pc:sldChg>
      <pc:sldChg chg="addSp delSp modSp mod ord">
        <pc:chgData name="Melissa A Bruno" userId="bceea050-3caf-4120-81f2-605e08072b4b" providerId="ADAL" clId="{6E3A9A11-E792-4292-ACD5-C83AA5646836}" dt="2021-04-27T13:10:43.353" v="316" actId="1076"/>
        <pc:sldMkLst>
          <pc:docMk/>
          <pc:sldMk cId="156006551" sldId="5148"/>
        </pc:sldMkLst>
        <pc:spChg chg="add del">
          <ac:chgData name="Melissa A Bruno" userId="bceea050-3caf-4120-81f2-605e08072b4b" providerId="ADAL" clId="{6E3A9A11-E792-4292-ACD5-C83AA5646836}" dt="2021-04-27T13:05:17.352" v="297"/>
          <ac:spMkLst>
            <pc:docMk/>
            <pc:sldMk cId="156006551" sldId="5148"/>
            <ac:spMk id="2" creationId="{2A8D1C61-6FB5-4A9B-ABEE-77733F21B7F7}"/>
          </ac:spMkLst>
        </pc:spChg>
        <pc:spChg chg="add del mod">
          <ac:chgData name="Melissa A Bruno" userId="bceea050-3caf-4120-81f2-605e08072b4b" providerId="ADAL" clId="{6E3A9A11-E792-4292-ACD5-C83AA5646836}" dt="2021-04-27T13:05:46.071" v="309"/>
          <ac:spMkLst>
            <pc:docMk/>
            <pc:sldMk cId="156006551" sldId="5148"/>
            <ac:spMk id="3" creationId="{E502B686-D46D-49D6-9AA4-5A7155E443C6}"/>
          </ac:spMkLst>
        </pc:spChg>
        <pc:spChg chg="add del mod">
          <ac:chgData name="Melissa A Bruno" userId="bceea050-3caf-4120-81f2-605e08072b4b" providerId="ADAL" clId="{6E3A9A11-E792-4292-ACD5-C83AA5646836}" dt="2021-04-27T13:05:44.303" v="305"/>
          <ac:spMkLst>
            <pc:docMk/>
            <pc:sldMk cId="156006551" sldId="5148"/>
            <ac:spMk id="5" creationId="{E150F663-924A-40E7-ACC0-16BACC801647}"/>
          </ac:spMkLst>
        </pc:spChg>
        <pc:spChg chg="mod">
          <ac:chgData name="Melissa A Bruno" userId="bceea050-3caf-4120-81f2-605e08072b4b" providerId="ADAL" clId="{6E3A9A11-E792-4292-ACD5-C83AA5646836}" dt="2021-04-27T13:01:37.445" v="285" actId="113"/>
          <ac:spMkLst>
            <pc:docMk/>
            <pc:sldMk cId="156006551" sldId="5148"/>
            <ac:spMk id="23" creationId="{DC6B5912-CFCF-445A-AD30-10DFA569514B}"/>
          </ac:spMkLst>
        </pc:spChg>
        <pc:graphicFrameChg chg="mod modGraphic">
          <ac:chgData name="Melissa A Bruno" userId="bceea050-3caf-4120-81f2-605e08072b4b" providerId="ADAL" clId="{6E3A9A11-E792-4292-ACD5-C83AA5646836}" dt="2021-04-26T20:18:11.712" v="267" actId="404"/>
          <ac:graphicFrameMkLst>
            <pc:docMk/>
            <pc:sldMk cId="156006551" sldId="5148"/>
            <ac:graphicFrameMk id="26" creationId="{906C4B9F-7482-4D08-BA25-3C716C3909C8}"/>
          </ac:graphicFrameMkLst>
        </pc:graphicFrameChg>
        <pc:picChg chg="add del mod">
          <ac:chgData name="Melissa A Bruno" userId="bceea050-3caf-4120-81f2-605e08072b4b" providerId="ADAL" clId="{6E3A9A11-E792-4292-ACD5-C83AA5646836}" dt="2021-04-27T13:00:58.489" v="273" actId="478"/>
          <ac:picMkLst>
            <pc:docMk/>
            <pc:sldMk cId="156006551" sldId="5148"/>
            <ac:picMk id="1026" creationId="{57F76192-2D9A-4C9A-BABF-2498E383636A}"/>
          </ac:picMkLst>
        </pc:picChg>
        <pc:picChg chg="add mod">
          <ac:chgData name="Melissa A Bruno" userId="bceea050-3caf-4120-81f2-605e08072b4b" providerId="ADAL" clId="{6E3A9A11-E792-4292-ACD5-C83AA5646836}" dt="2021-04-27T13:02:35.886" v="289" actId="1076"/>
          <ac:picMkLst>
            <pc:docMk/>
            <pc:sldMk cId="156006551" sldId="5148"/>
            <ac:picMk id="1028" creationId="{DAF04526-F1A9-4B6C-AC02-9CCF4EFC30FD}"/>
          </ac:picMkLst>
        </pc:picChg>
        <pc:picChg chg="add del mod">
          <ac:chgData name="Melissa A Bruno" userId="bceea050-3caf-4120-81f2-605e08072b4b" providerId="ADAL" clId="{6E3A9A11-E792-4292-ACD5-C83AA5646836}" dt="2021-04-27T13:05:46.563" v="310" actId="478"/>
          <ac:picMkLst>
            <pc:docMk/>
            <pc:sldMk cId="156006551" sldId="5148"/>
            <ac:picMk id="1030" creationId="{D84DA18C-D43C-4B8A-83A4-2C02765CE07C}"/>
          </ac:picMkLst>
        </pc:picChg>
        <pc:picChg chg="add mod">
          <ac:chgData name="Melissa A Bruno" userId="bceea050-3caf-4120-81f2-605e08072b4b" providerId="ADAL" clId="{6E3A9A11-E792-4292-ACD5-C83AA5646836}" dt="2021-04-27T13:10:43.353" v="316" actId="1076"/>
          <ac:picMkLst>
            <pc:docMk/>
            <pc:sldMk cId="156006551" sldId="5148"/>
            <ac:picMk id="1038" creationId="{57D34621-9F83-4298-A5D1-93A12DEEA5AE}"/>
          </ac:picMkLst>
        </pc:picChg>
      </pc:sldChg>
      <pc:sldChg chg="delSp modSp mod">
        <pc:chgData name="Melissa A Bruno" userId="bceea050-3caf-4120-81f2-605e08072b4b" providerId="ADAL" clId="{6E3A9A11-E792-4292-ACD5-C83AA5646836}" dt="2021-04-23T15:37:20.555" v="253" actId="478"/>
        <pc:sldMkLst>
          <pc:docMk/>
          <pc:sldMk cId="1579228422" sldId="5156"/>
        </pc:sldMkLst>
        <pc:picChg chg="del mod">
          <ac:chgData name="Melissa A Bruno" userId="bceea050-3caf-4120-81f2-605e08072b4b" providerId="ADAL" clId="{6E3A9A11-E792-4292-ACD5-C83AA5646836}" dt="2021-04-23T15:37:20.555" v="253" actId="478"/>
          <ac:picMkLst>
            <pc:docMk/>
            <pc:sldMk cId="1579228422" sldId="5156"/>
            <ac:picMk id="4" creationId="{62832D29-8C61-4868-9F10-26822ECBC47F}"/>
          </ac:picMkLst>
        </pc:picChg>
      </pc:sldChg>
      <pc:sldChg chg="modSp add mod">
        <pc:chgData name="Melissa A Bruno" userId="bceea050-3caf-4120-81f2-605e08072b4b" providerId="ADAL" clId="{6E3A9A11-E792-4292-ACD5-C83AA5646836}" dt="2021-04-20T14:23:59.064" v="233" actId="1076"/>
        <pc:sldMkLst>
          <pc:docMk/>
          <pc:sldMk cId="360249575" sldId="5160"/>
        </pc:sldMkLst>
        <pc:spChg chg="mod">
          <ac:chgData name="Melissa A Bruno" userId="bceea050-3caf-4120-81f2-605e08072b4b" providerId="ADAL" clId="{6E3A9A11-E792-4292-ACD5-C83AA5646836}" dt="2021-04-20T14:23:56.311" v="232" actId="14100"/>
          <ac:spMkLst>
            <pc:docMk/>
            <pc:sldMk cId="360249575" sldId="5160"/>
            <ac:spMk id="2" creationId="{2ECF1480-BF76-4F40-A489-74394D2AB72C}"/>
          </ac:spMkLst>
        </pc:spChg>
        <pc:picChg chg="mod">
          <ac:chgData name="Melissa A Bruno" userId="bceea050-3caf-4120-81f2-605e08072b4b" providerId="ADAL" clId="{6E3A9A11-E792-4292-ACD5-C83AA5646836}" dt="2021-04-20T14:23:59.064" v="233" actId="1076"/>
          <ac:picMkLst>
            <pc:docMk/>
            <pc:sldMk cId="360249575" sldId="5160"/>
            <ac:picMk id="2050" creationId="{51BC705C-29C1-425A-B68B-EDF69D2A7D3E}"/>
          </ac:picMkLst>
        </pc:picChg>
      </pc:sldChg>
      <pc:sldChg chg="add">
        <pc:chgData name="Melissa A Bruno" userId="bceea050-3caf-4120-81f2-605e08072b4b" providerId="ADAL" clId="{6E3A9A11-E792-4292-ACD5-C83AA5646836}" dt="2021-04-20T14:22:41.407" v="225"/>
        <pc:sldMkLst>
          <pc:docMk/>
          <pc:sldMk cId="43967981" sldId="5183"/>
        </pc:sldMkLst>
      </pc:sldChg>
      <pc:sldChg chg="del">
        <pc:chgData name="Melissa A Bruno" userId="bceea050-3caf-4120-81f2-605e08072b4b" providerId="ADAL" clId="{6E3A9A11-E792-4292-ACD5-C83AA5646836}" dt="2021-04-20T14:21:05.643" v="224" actId="47"/>
        <pc:sldMkLst>
          <pc:docMk/>
          <pc:sldMk cId="4028674105" sldId="5193"/>
        </pc:sldMkLst>
      </pc:sldChg>
      <pc:sldChg chg="add">
        <pc:chgData name="Melissa A Bruno" userId="bceea050-3caf-4120-81f2-605e08072b4b" providerId="ADAL" clId="{6E3A9A11-E792-4292-ACD5-C83AA5646836}" dt="2021-04-20T14:22:41.407" v="225"/>
        <pc:sldMkLst>
          <pc:docMk/>
          <pc:sldMk cId="722692219" sldId="5196"/>
        </pc:sldMkLst>
      </pc:sldChg>
      <pc:sldChg chg="add">
        <pc:chgData name="Melissa A Bruno" userId="bceea050-3caf-4120-81f2-605e08072b4b" providerId="ADAL" clId="{6E3A9A11-E792-4292-ACD5-C83AA5646836}" dt="2021-04-20T14:22:41.407" v="225"/>
        <pc:sldMkLst>
          <pc:docMk/>
          <pc:sldMk cId="1656571175" sldId="5197"/>
        </pc:sldMkLst>
      </pc:sldChg>
      <pc:sldChg chg="modSp mod">
        <pc:chgData name="Melissa A Bruno" userId="bceea050-3caf-4120-81f2-605e08072b4b" providerId="ADAL" clId="{6E3A9A11-E792-4292-ACD5-C83AA5646836}" dt="2021-04-20T13:57:09.852" v="28" actId="20577"/>
        <pc:sldMkLst>
          <pc:docMk/>
          <pc:sldMk cId="4226002744" sldId="5206"/>
        </pc:sldMkLst>
        <pc:spChg chg="mod">
          <ac:chgData name="Melissa A Bruno" userId="bceea050-3caf-4120-81f2-605e08072b4b" providerId="ADAL" clId="{6E3A9A11-E792-4292-ACD5-C83AA5646836}" dt="2021-04-20T13:57:09.852" v="28" actId="20577"/>
          <ac:spMkLst>
            <pc:docMk/>
            <pc:sldMk cId="4226002744" sldId="5206"/>
            <ac:spMk id="3" creationId="{CD1DECD9-7E4A-4241-918C-326F355D672E}"/>
          </ac:spMkLst>
        </pc:spChg>
      </pc:sldChg>
      <pc:sldChg chg="ord">
        <pc:chgData name="Melissa A Bruno" userId="bceea050-3caf-4120-81f2-605e08072b4b" providerId="ADAL" clId="{6E3A9A11-E792-4292-ACD5-C83AA5646836}" dt="2021-04-20T15:54:32.217" v="247"/>
        <pc:sldMkLst>
          <pc:docMk/>
          <pc:sldMk cId="3444060222" sldId="5207"/>
        </pc:sldMkLst>
      </pc:sldChg>
      <pc:sldChg chg="modSp mod ord">
        <pc:chgData name="Melissa A Bruno" userId="bceea050-3caf-4120-81f2-605e08072b4b" providerId="ADAL" clId="{6E3A9A11-E792-4292-ACD5-C83AA5646836}" dt="2021-04-20T14:24:51.949" v="237"/>
        <pc:sldMkLst>
          <pc:docMk/>
          <pc:sldMk cId="2641392807" sldId="5214"/>
        </pc:sldMkLst>
        <pc:spChg chg="mod">
          <ac:chgData name="Melissa A Bruno" userId="bceea050-3caf-4120-81f2-605e08072b4b" providerId="ADAL" clId="{6E3A9A11-E792-4292-ACD5-C83AA5646836}" dt="2021-04-20T14:19:42.891" v="222" actId="20577"/>
          <ac:spMkLst>
            <pc:docMk/>
            <pc:sldMk cId="2641392807" sldId="5214"/>
            <ac:spMk id="8" creationId="{3FA2EDCD-9EFC-4DDB-9B7F-DAA39B9B9DCD}"/>
          </ac:spMkLst>
        </pc:spChg>
      </pc:sldChg>
      <pc:sldChg chg="ord">
        <pc:chgData name="Melissa A Bruno" userId="bceea050-3caf-4120-81f2-605e08072b4b" providerId="ADAL" clId="{6E3A9A11-E792-4292-ACD5-C83AA5646836}" dt="2021-04-20T14:24:51.949" v="237"/>
        <pc:sldMkLst>
          <pc:docMk/>
          <pc:sldMk cId="3449500814" sldId="5217"/>
        </pc:sldMkLst>
      </pc:sldChg>
      <pc:sldChg chg="ord">
        <pc:chgData name="Melissa A Bruno" userId="bceea050-3caf-4120-81f2-605e08072b4b" providerId="ADAL" clId="{6E3A9A11-E792-4292-ACD5-C83AA5646836}" dt="2021-04-21T15:39:23.066" v="251"/>
        <pc:sldMkLst>
          <pc:docMk/>
          <pc:sldMk cId="2741814587" sldId="5219"/>
        </pc:sldMkLst>
      </pc:sldChg>
      <pc:sldChg chg="addSp delSp modSp add mod">
        <pc:chgData name="Melissa A Bruno" userId="bceea050-3caf-4120-81f2-605e08072b4b" providerId="ADAL" clId="{6E3A9A11-E792-4292-ACD5-C83AA5646836}" dt="2021-04-20T14:03:10.383" v="172" actId="6549"/>
        <pc:sldMkLst>
          <pc:docMk/>
          <pc:sldMk cId="2231625617" sldId="5220"/>
        </pc:sldMkLst>
        <pc:spChg chg="mod">
          <ac:chgData name="Melissa A Bruno" userId="bceea050-3caf-4120-81f2-605e08072b4b" providerId="ADAL" clId="{6E3A9A11-E792-4292-ACD5-C83AA5646836}" dt="2021-04-20T14:03:10.383" v="172" actId="6549"/>
          <ac:spMkLst>
            <pc:docMk/>
            <pc:sldMk cId="2231625617" sldId="5220"/>
            <ac:spMk id="8" creationId="{3FA2EDCD-9EFC-4DDB-9B7F-DAA39B9B9DCD}"/>
          </ac:spMkLst>
        </pc:spChg>
        <pc:picChg chg="del">
          <ac:chgData name="Melissa A Bruno" userId="bceea050-3caf-4120-81f2-605e08072b4b" providerId="ADAL" clId="{6E3A9A11-E792-4292-ACD5-C83AA5646836}" dt="2021-04-20T13:57:46.633" v="34" actId="478"/>
          <ac:picMkLst>
            <pc:docMk/>
            <pc:sldMk cId="2231625617" sldId="5220"/>
            <ac:picMk id="2" creationId="{414CC1B9-04E8-47F4-9990-0B9EE133A383}"/>
          </ac:picMkLst>
        </pc:picChg>
        <pc:picChg chg="add mod">
          <ac:chgData name="Melissa A Bruno" userId="bceea050-3caf-4120-81f2-605e08072b4b" providerId="ADAL" clId="{6E3A9A11-E792-4292-ACD5-C83AA5646836}" dt="2021-04-20T14:03:03.515" v="171" actId="1076"/>
          <ac:picMkLst>
            <pc:docMk/>
            <pc:sldMk cId="2231625617" sldId="5220"/>
            <ac:picMk id="4" creationId="{5B0A8E31-6CD2-4E75-8288-19EFD658CAAD}"/>
          </ac:picMkLst>
        </pc:picChg>
      </pc:sldChg>
      <pc:sldChg chg="del">
        <pc:chgData name="Melissa A Bruno" userId="bceea050-3caf-4120-81f2-605e08072b4b" providerId="ADAL" clId="{6E3A9A11-E792-4292-ACD5-C83AA5646836}" dt="2021-04-20T13:56:07.430" v="0" actId="47"/>
        <pc:sldMkLst>
          <pc:docMk/>
          <pc:sldMk cId="3600743522" sldId="5220"/>
        </pc:sldMkLst>
      </pc:sldChg>
      <pc:sldChg chg="delSp modSp add mod">
        <pc:chgData name="Melissa A Bruno" userId="bceea050-3caf-4120-81f2-605e08072b4b" providerId="ADAL" clId="{6E3A9A11-E792-4292-ACD5-C83AA5646836}" dt="2021-04-20T14:19:30.838" v="209" actId="1076"/>
        <pc:sldMkLst>
          <pc:docMk/>
          <pc:sldMk cId="2701748271" sldId="5221"/>
        </pc:sldMkLst>
        <pc:spChg chg="mod">
          <ac:chgData name="Melissa A Bruno" userId="bceea050-3caf-4120-81f2-605e08072b4b" providerId="ADAL" clId="{6E3A9A11-E792-4292-ACD5-C83AA5646836}" dt="2021-04-20T14:19:30.838" v="209" actId="1076"/>
          <ac:spMkLst>
            <pc:docMk/>
            <pc:sldMk cId="2701748271" sldId="5221"/>
            <ac:spMk id="8" creationId="{3FA2EDCD-9EFC-4DDB-9B7F-DAA39B9B9DCD}"/>
          </ac:spMkLst>
        </pc:spChg>
        <pc:picChg chg="del">
          <ac:chgData name="Melissa A Bruno" userId="bceea050-3caf-4120-81f2-605e08072b4b" providerId="ADAL" clId="{6E3A9A11-E792-4292-ACD5-C83AA5646836}" dt="2021-04-20T14:19:17.888" v="176" actId="478"/>
          <ac:picMkLst>
            <pc:docMk/>
            <pc:sldMk cId="2701748271" sldId="5221"/>
            <ac:picMk id="4" creationId="{5B0A8E31-6CD2-4E75-8288-19EFD658CAAD}"/>
          </ac:picMkLst>
        </pc:picChg>
      </pc:sldChg>
      <pc:sldChg chg="add">
        <pc:chgData name="Melissa A Bruno" userId="bceea050-3caf-4120-81f2-605e08072b4b" providerId="ADAL" clId="{6E3A9A11-E792-4292-ACD5-C83AA5646836}" dt="2021-04-20T14:21:03.204" v="223"/>
        <pc:sldMkLst>
          <pc:docMk/>
          <pc:sldMk cId="1830532418" sldId="5222"/>
        </pc:sldMkLst>
      </pc:sldChg>
      <pc:sldChg chg="add del">
        <pc:chgData name="Melissa A Bruno" userId="bceea050-3caf-4120-81f2-605e08072b4b" providerId="ADAL" clId="{6E3A9A11-E792-4292-ACD5-C83AA5646836}" dt="2021-04-20T14:23:35.215" v="227"/>
        <pc:sldMkLst>
          <pc:docMk/>
          <pc:sldMk cId="2516239423" sldId="5223"/>
        </pc:sldMkLst>
      </pc:sldChg>
      <pc:sldChg chg="add del">
        <pc:chgData name="Melissa A Bruno" userId="bceea050-3caf-4120-81f2-605e08072b4b" providerId="ADAL" clId="{6E3A9A11-E792-4292-ACD5-C83AA5646836}" dt="2021-04-20T14:23:35.215" v="227"/>
        <pc:sldMkLst>
          <pc:docMk/>
          <pc:sldMk cId="1119336057" sldId="5224"/>
        </pc:sldMkLst>
      </pc:sldChg>
      <pc:sldChg chg="add del">
        <pc:chgData name="Melissa A Bruno" userId="bceea050-3caf-4120-81f2-605e08072b4b" providerId="ADAL" clId="{6E3A9A11-E792-4292-ACD5-C83AA5646836}" dt="2021-04-20T14:23:35.215" v="227"/>
        <pc:sldMkLst>
          <pc:docMk/>
          <pc:sldMk cId="357244105" sldId="5225"/>
        </pc:sldMkLst>
      </pc:sldChg>
      <pc:sldChg chg="add del">
        <pc:chgData name="Melissa A Bruno" userId="bceea050-3caf-4120-81f2-605e08072b4b" providerId="ADAL" clId="{6E3A9A11-E792-4292-ACD5-C83AA5646836}" dt="2021-04-20T14:23:35.215" v="227"/>
        <pc:sldMkLst>
          <pc:docMk/>
          <pc:sldMk cId="2642548823" sldId="5226"/>
        </pc:sldMkLst>
      </pc:sldChg>
      <pc:sldMasterChg chg="del delSldLayout">
        <pc:chgData name="Melissa A Bruno" userId="bceea050-3caf-4120-81f2-605e08072b4b" providerId="ADAL" clId="{6E3A9A11-E792-4292-ACD5-C83AA5646836}" dt="2021-04-20T13:57:41.147" v="32" actId="47"/>
        <pc:sldMasterMkLst>
          <pc:docMk/>
          <pc:sldMasterMk cId="1734462867" sldId="2147483661"/>
        </pc:sldMasterMkLst>
        <pc:sldLayoutChg chg="del">
          <pc:chgData name="Melissa A Bruno" userId="bceea050-3caf-4120-81f2-605e08072b4b" providerId="ADAL" clId="{6E3A9A11-E792-4292-ACD5-C83AA5646836}" dt="2021-04-20T13:57:41.147" v="32" actId="47"/>
          <pc:sldLayoutMkLst>
            <pc:docMk/>
            <pc:sldMasterMk cId="1734462867" sldId="2147483661"/>
            <pc:sldLayoutMk cId="3967412747" sldId="2147483662"/>
          </pc:sldLayoutMkLst>
        </pc:sldLayoutChg>
        <pc:sldLayoutChg chg="del">
          <pc:chgData name="Melissa A Bruno" userId="bceea050-3caf-4120-81f2-605e08072b4b" providerId="ADAL" clId="{6E3A9A11-E792-4292-ACD5-C83AA5646836}" dt="2021-04-20T13:57:41.147" v="32" actId="47"/>
          <pc:sldLayoutMkLst>
            <pc:docMk/>
            <pc:sldMasterMk cId="1734462867" sldId="2147483661"/>
            <pc:sldLayoutMk cId="2472764963" sldId="2147483663"/>
          </pc:sldLayoutMkLst>
        </pc:sldLayoutChg>
        <pc:sldLayoutChg chg="del">
          <pc:chgData name="Melissa A Bruno" userId="bceea050-3caf-4120-81f2-605e08072b4b" providerId="ADAL" clId="{6E3A9A11-E792-4292-ACD5-C83AA5646836}" dt="2021-04-20T13:57:41.147" v="32" actId="47"/>
          <pc:sldLayoutMkLst>
            <pc:docMk/>
            <pc:sldMasterMk cId="1734462867" sldId="2147483661"/>
            <pc:sldLayoutMk cId="1754679801" sldId="2147483664"/>
          </pc:sldLayoutMkLst>
        </pc:sldLayoutChg>
        <pc:sldLayoutChg chg="del">
          <pc:chgData name="Melissa A Bruno" userId="bceea050-3caf-4120-81f2-605e08072b4b" providerId="ADAL" clId="{6E3A9A11-E792-4292-ACD5-C83AA5646836}" dt="2021-04-20T13:57:41.147" v="32" actId="47"/>
          <pc:sldLayoutMkLst>
            <pc:docMk/>
            <pc:sldMasterMk cId="1734462867" sldId="2147483661"/>
            <pc:sldLayoutMk cId="1875213733" sldId="2147483665"/>
          </pc:sldLayoutMkLst>
        </pc:sldLayoutChg>
        <pc:sldLayoutChg chg="del">
          <pc:chgData name="Melissa A Bruno" userId="bceea050-3caf-4120-81f2-605e08072b4b" providerId="ADAL" clId="{6E3A9A11-E792-4292-ACD5-C83AA5646836}" dt="2021-04-20T13:57:41.147" v="32" actId="47"/>
          <pc:sldLayoutMkLst>
            <pc:docMk/>
            <pc:sldMasterMk cId="1734462867" sldId="2147483661"/>
            <pc:sldLayoutMk cId="1926379827" sldId="2147483666"/>
          </pc:sldLayoutMkLst>
        </pc:sldLayoutChg>
        <pc:sldLayoutChg chg="del">
          <pc:chgData name="Melissa A Bruno" userId="bceea050-3caf-4120-81f2-605e08072b4b" providerId="ADAL" clId="{6E3A9A11-E792-4292-ACD5-C83AA5646836}" dt="2021-04-20T13:57:41.147" v="32" actId="47"/>
          <pc:sldLayoutMkLst>
            <pc:docMk/>
            <pc:sldMasterMk cId="1734462867" sldId="2147483661"/>
            <pc:sldLayoutMk cId="358879052" sldId="2147483667"/>
          </pc:sldLayoutMkLst>
        </pc:sldLayoutChg>
        <pc:sldLayoutChg chg="del">
          <pc:chgData name="Melissa A Bruno" userId="bceea050-3caf-4120-81f2-605e08072b4b" providerId="ADAL" clId="{6E3A9A11-E792-4292-ACD5-C83AA5646836}" dt="2021-04-20T13:57:41.147" v="32" actId="47"/>
          <pc:sldLayoutMkLst>
            <pc:docMk/>
            <pc:sldMasterMk cId="1734462867" sldId="2147483661"/>
            <pc:sldLayoutMk cId="1650350909" sldId="2147483668"/>
          </pc:sldLayoutMkLst>
        </pc:sldLayoutChg>
        <pc:sldLayoutChg chg="del">
          <pc:chgData name="Melissa A Bruno" userId="bceea050-3caf-4120-81f2-605e08072b4b" providerId="ADAL" clId="{6E3A9A11-E792-4292-ACD5-C83AA5646836}" dt="2021-04-20T13:57:41.147" v="32" actId="47"/>
          <pc:sldLayoutMkLst>
            <pc:docMk/>
            <pc:sldMasterMk cId="1734462867" sldId="2147483661"/>
            <pc:sldLayoutMk cId="726422011" sldId="2147483669"/>
          </pc:sldLayoutMkLst>
        </pc:sldLayoutChg>
        <pc:sldLayoutChg chg="del">
          <pc:chgData name="Melissa A Bruno" userId="bceea050-3caf-4120-81f2-605e08072b4b" providerId="ADAL" clId="{6E3A9A11-E792-4292-ACD5-C83AA5646836}" dt="2021-04-20T13:57:41.147" v="32" actId="47"/>
          <pc:sldLayoutMkLst>
            <pc:docMk/>
            <pc:sldMasterMk cId="1734462867" sldId="2147483661"/>
            <pc:sldLayoutMk cId="1021645327" sldId="2147483670"/>
          </pc:sldLayoutMkLst>
        </pc:sldLayoutChg>
        <pc:sldLayoutChg chg="del">
          <pc:chgData name="Melissa A Bruno" userId="bceea050-3caf-4120-81f2-605e08072b4b" providerId="ADAL" clId="{6E3A9A11-E792-4292-ACD5-C83AA5646836}" dt="2021-04-20T13:57:41.147" v="32" actId="47"/>
          <pc:sldLayoutMkLst>
            <pc:docMk/>
            <pc:sldMasterMk cId="1734462867" sldId="2147483661"/>
            <pc:sldLayoutMk cId="2460890051" sldId="2147483671"/>
          </pc:sldLayoutMkLst>
        </pc:sldLayoutChg>
        <pc:sldLayoutChg chg="del">
          <pc:chgData name="Melissa A Bruno" userId="bceea050-3caf-4120-81f2-605e08072b4b" providerId="ADAL" clId="{6E3A9A11-E792-4292-ACD5-C83AA5646836}" dt="2021-04-20T13:57:41.147" v="32" actId="47"/>
          <pc:sldLayoutMkLst>
            <pc:docMk/>
            <pc:sldMasterMk cId="1734462867" sldId="2147483661"/>
            <pc:sldLayoutMk cId="1273664458" sldId="2147483672"/>
          </pc:sldLayoutMkLst>
        </pc:sldLayoutChg>
        <pc:sldLayoutChg chg="del">
          <pc:chgData name="Melissa A Bruno" userId="bceea050-3caf-4120-81f2-605e08072b4b" providerId="ADAL" clId="{6E3A9A11-E792-4292-ACD5-C83AA5646836}" dt="2021-04-20T13:57:41.147" v="32" actId="47"/>
          <pc:sldLayoutMkLst>
            <pc:docMk/>
            <pc:sldMasterMk cId="1734462867" sldId="2147483661"/>
            <pc:sldLayoutMk cId="2347831822" sldId="2147483673"/>
          </pc:sldLayoutMkLst>
        </pc:sldLayoutChg>
      </pc:sldMasterChg>
    </pc:docChg>
  </pc:docChgLst>
  <pc:docChgLst>
    <pc:chgData name="Melissa Bruno" userId="bceea050-3caf-4120-81f2-605e08072b4b" providerId="ADAL" clId="{D15E4287-4ACE-4B5C-86D9-CCFF4D06224E}"/>
    <pc:docChg chg="undo custSel addSld delSld modSld modSection">
      <pc:chgData name="Melissa Bruno" userId="bceea050-3caf-4120-81f2-605e08072b4b" providerId="ADAL" clId="{D15E4287-4ACE-4B5C-86D9-CCFF4D06224E}" dt="2021-07-06T14:48:40.347" v="28" actId="20577"/>
      <pc:docMkLst>
        <pc:docMk/>
      </pc:docMkLst>
      <pc:sldChg chg="del">
        <pc:chgData name="Melissa Bruno" userId="bceea050-3caf-4120-81f2-605e08072b4b" providerId="ADAL" clId="{D15E4287-4ACE-4B5C-86D9-CCFF4D06224E}" dt="2021-07-06T14:46:23.495" v="16" actId="47"/>
        <pc:sldMkLst>
          <pc:docMk/>
          <pc:sldMk cId="3500075075" sldId="280"/>
        </pc:sldMkLst>
      </pc:sldChg>
      <pc:sldChg chg="del">
        <pc:chgData name="Melissa Bruno" userId="bceea050-3caf-4120-81f2-605e08072b4b" providerId="ADAL" clId="{D15E4287-4ACE-4B5C-86D9-CCFF4D06224E}" dt="2021-07-06T14:46:36.153" v="18" actId="47"/>
        <pc:sldMkLst>
          <pc:docMk/>
          <pc:sldMk cId="3567044194" sldId="5182"/>
        </pc:sldMkLst>
      </pc:sldChg>
      <pc:sldChg chg="add delCm">
        <pc:chgData name="Melissa Bruno" userId="bceea050-3caf-4120-81f2-605e08072b4b" providerId="ADAL" clId="{D15E4287-4ACE-4B5C-86D9-CCFF4D06224E}" dt="2021-07-06T14:47:16.157" v="23" actId="1592"/>
        <pc:sldMkLst>
          <pc:docMk/>
          <pc:sldMk cId="4028674105" sldId="5193"/>
        </pc:sldMkLst>
      </pc:sldChg>
      <pc:sldChg chg="modSp mod">
        <pc:chgData name="Melissa Bruno" userId="bceea050-3caf-4120-81f2-605e08072b4b" providerId="ADAL" clId="{D15E4287-4ACE-4B5C-86D9-CCFF4D06224E}" dt="2021-07-06T13:54:17.385" v="9" actId="20577"/>
        <pc:sldMkLst>
          <pc:docMk/>
          <pc:sldMk cId="4226002744" sldId="5206"/>
        </pc:sldMkLst>
        <pc:spChg chg="mod">
          <ac:chgData name="Melissa Bruno" userId="bceea050-3caf-4120-81f2-605e08072b4b" providerId="ADAL" clId="{D15E4287-4ACE-4B5C-86D9-CCFF4D06224E}" dt="2021-07-06T13:54:17.385" v="9" actId="20577"/>
          <ac:spMkLst>
            <pc:docMk/>
            <pc:sldMk cId="4226002744" sldId="5206"/>
            <ac:spMk id="3" creationId="{CD1DECD9-7E4A-4241-918C-326F355D672E}"/>
          </ac:spMkLst>
        </pc:spChg>
      </pc:sldChg>
      <pc:sldChg chg="add">
        <pc:chgData name="Melissa Bruno" userId="bceea050-3caf-4120-81f2-605e08072b4b" providerId="ADAL" clId="{D15E4287-4ACE-4B5C-86D9-CCFF4D06224E}" dt="2021-07-06T14:47:05.455" v="21"/>
        <pc:sldMkLst>
          <pc:docMk/>
          <pc:sldMk cId="3444060222" sldId="5207"/>
        </pc:sldMkLst>
      </pc:sldChg>
      <pc:sldChg chg="del">
        <pc:chgData name="Melissa Bruno" userId="bceea050-3caf-4120-81f2-605e08072b4b" providerId="ADAL" clId="{D15E4287-4ACE-4B5C-86D9-CCFF4D06224E}" dt="2021-07-06T14:46:53.914" v="20" actId="47"/>
        <pc:sldMkLst>
          <pc:docMk/>
          <pc:sldMk cId="1830532418" sldId="5222"/>
        </pc:sldMkLst>
      </pc:sldChg>
      <pc:sldChg chg="addSp delSp modSp mod modNotesTx">
        <pc:chgData name="Melissa Bruno" userId="bceea050-3caf-4120-81f2-605e08072b4b" providerId="ADAL" clId="{D15E4287-4ACE-4B5C-86D9-CCFF4D06224E}" dt="2021-07-06T14:48:40.347" v="28" actId="20577"/>
        <pc:sldMkLst>
          <pc:docMk/>
          <pc:sldMk cId="3399008836" sldId="5223"/>
        </pc:sldMkLst>
        <pc:spChg chg="add del">
          <ac:chgData name="Melissa Bruno" userId="bceea050-3caf-4120-81f2-605e08072b4b" providerId="ADAL" clId="{D15E4287-4ACE-4B5C-86D9-CCFF4D06224E}" dt="2021-07-06T14:46:04.139" v="12" actId="22"/>
          <ac:spMkLst>
            <pc:docMk/>
            <pc:sldMk cId="3399008836" sldId="5223"/>
            <ac:spMk id="37" creationId="{1374B9C2-ACA5-456A-BC09-FBBCA0709A08}"/>
          </ac:spMkLst>
        </pc:spChg>
        <pc:grpChg chg="mod">
          <ac:chgData name="Melissa Bruno" userId="bceea050-3caf-4120-81f2-605e08072b4b" providerId="ADAL" clId="{D15E4287-4ACE-4B5C-86D9-CCFF4D06224E}" dt="2021-07-06T14:46:06.562" v="14" actId="962"/>
          <ac:grpSpMkLst>
            <pc:docMk/>
            <pc:sldMk cId="3399008836" sldId="5223"/>
            <ac:grpSpMk id="65" creationId="{516DB0C4-D520-4DA4-BEC6-7EE2D106DFED}"/>
          </ac:grpSpMkLst>
        </pc:grpChg>
      </pc:sldChg>
      <pc:sldChg chg="del">
        <pc:chgData name="Melissa Bruno" userId="bceea050-3caf-4120-81f2-605e08072b4b" providerId="ADAL" clId="{D15E4287-4ACE-4B5C-86D9-CCFF4D06224E}" dt="2021-07-06T14:47:07.506" v="22" actId="47"/>
        <pc:sldMkLst>
          <pc:docMk/>
          <pc:sldMk cId="3592792931" sldId="5224"/>
        </pc:sldMkLst>
      </pc:sldChg>
      <pc:sldChg chg="del">
        <pc:chgData name="Melissa Bruno" userId="bceea050-3caf-4120-81f2-605e08072b4b" providerId="ADAL" clId="{D15E4287-4ACE-4B5C-86D9-CCFF4D06224E}" dt="2021-07-06T14:47:34.394" v="25" actId="47"/>
        <pc:sldMkLst>
          <pc:docMk/>
          <pc:sldMk cId="1101032270" sldId="5230"/>
        </pc:sldMkLst>
      </pc:sldChg>
      <pc:sldChg chg="add">
        <pc:chgData name="Melissa Bruno" userId="bceea050-3caf-4120-81f2-605e08072b4b" providerId="ADAL" clId="{D15E4287-4ACE-4B5C-86D9-CCFF4D06224E}" dt="2021-07-06T14:46:22.132" v="15"/>
        <pc:sldMkLst>
          <pc:docMk/>
          <pc:sldMk cId="1718717879" sldId="5288"/>
        </pc:sldMkLst>
      </pc:sldChg>
      <pc:sldChg chg="add">
        <pc:chgData name="Melissa Bruno" userId="bceea050-3caf-4120-81f2-605e08072b4b" providerId="ADAL" clId="{D15E4287-4ACE-4B5C-86D9-CCFF4D06224E}" dt="2021-07-06T14:46:34.811" v="17"/>
        <pc:sldMkLst>
          <pc:docMk/>
          <pc:sldMk cId="2726116189" sldId="5289"/>
        </pc:sldMkLst>
      </pc:sldChg>
      <pc:sldChg chg="add">
        <pc:chgData name="Melissa Bruno" userId="bceea050-3caf-4120-81f2-605e08072b4b" providerId="ADAL" clId="{D15E4287-4ACE-4B5C-86D9-CCFF4D06224E}" dt="2021-07-06T14:47:32.846" v="24"/>
        <pc:sldMkLst>
          <pc:docMk/>
          <pc:sldMk cId="869426006" sldId="5290"/>
        </pc:sldMkLst>
      </pc:sldChg>
    </pc:docChg>
  </pc:docChgLst>
  <pc:docChgLst>
    <pc:chgData name="Pooja Verma" userId="S::pverma@mitre.org::1892170a-e254-4f7c-bec9-efb6b221f527" providerId="AD" clId="Web-{052AFF6B-AC61-4725-A9E7-ACFF7B64F01D}"/>
    <pc:docChg chg="delSld modSection">
      <pc:chgData name="Pooja Verma" userId="S::pverma@mitre.org::1892170a-e254-4f7c-bec9-efb6b221f527" providerId="AD" clId="Web-{052AFF6B-AC61-4725-A9E7-ACFF7B64F01D}" dt="2021-03-18T18:55:06.930" v="1"/>
      <pc:docMkLst>
        <pc:docMk/>
      </pc:docMkLst>
      <pc:sldChg chg="del">
        <pc:chgData name="Pooja Verma" userId="S::pverma@mitre.org::1892170a-e254-4f7c-bec9-efb6b221f527" providerId="AD" clId="Web-{052AFF6B-AC61-4725-A9E7-ACFF7B64F01D}" dt="2021-03-18T18:55:02.899" v="0"/>
        <pc:sldMkLst>
          <pc:docMk/>
          <pc:sldMk cId="1400111357" sldId="5215"/>
        </pc:sldMkLst>
      </pc:sldChg>
      <pc:sldChg chg="del">
        <pc:chgData name="Pooja Verma" userId="S::pverma@mitre.org::1892170a-e254-4f7c-bec9-efb6b221f527" providerId="AD" clId="Web-{052AFF6B-AC61-4725-A9E7-ACFF7B64F01D}" dt="2021-03-18T18:55:06.930" v="1"/>
        <pc:sldMkLst>
          <pc:docMk/>
          <pc:sldMk cId="2071030894" sldId="5218"/>
        </pc:sldMkLst>
      </pc:sldChg>
    </pc:docChg>
  </pc:docChgLst>
  <pc:docChgLst>
    <pc:chgData name="Melissa A Bruno" userId="bceea050-3caf-4120-81f2-605e08072b4b" providerId="ADAL" clId="{E33AF64A-CC96-4674-AFE6-B4D48684D0FF}"/>
    <pc:docChg chg="modSld">
      <pc:chgData name="Melissa A Bruno" userId="bceea050-3caf-4120-81f2-605e08072b4b" providerId="ADAL" clId="{E33AF64A-CC96-4674-AFE6-B4D48684D0FF}" dt="2021-09-09T18:25:20.594" v="67" actId="166"/>
      <pc:docMkLst>
        <pc:docMk/>
      </pc:docMkLst>
      <pc:sldChg chg="addSp modSp mod">
        <pc:chgData name="Melissa A Bruno" userId="bceea050-3caf-4120-81f2-605e08072b4b" providerId="ADAL" clId="{E33AF64A-CC96-4674-AFE6-B4D48684D0FF}" dt="2021-08-17T17:57:28.234" v="43" actId="1076"/>
        <pc:sldMkLst>
          <pc:docMk/>
          <pc:sldMk cId="4028674105" sldId="5193"/>
        </pc:sldMkLst>
        <pc:grpChg chg="mod">
          <ac:chgData name="Melissa A Bruno" userId="bceea050-3caf-4120-81f2-605e08072b4b" providerId="ADAL" clId="{E33AF64A-CC96-4674-AFE6-B4D48684D0FF}" dt="2021-08-17T17:57:26.582" v="42" actId="1076"/>
          <ac:grpSpMkLst>
            <pc:docMk/>
            <pc:sldMk cId="4028674105" sldId="5193"/>
            <ac:grpSpMk id="2" creationId="{8EF91083-62EC-46E1-8344-3EDD15526528}"/>
          </ac:grpSpMkLst>
        </pc:grpChg>
        <pc:picChg chg="add mod">
          <ac:chgData name="Melissa A Bruno" userId="bceea050-3caf-4120-81f2-605e08072b4b" providerId="ADAL" clId="{E33AF64A-CC96-4674-AFE6-B4D48684D0FF}" dt="2021-08-17T17:57:28.234" v="43" actId="1076"/>
          <ac:picMkLst>
            <pc:docMk/>
            <pc:sldMk cId="4028674105" sldId="5193"/>
            <ac:picMk id="13" creationId="{0F030681-44AD-4DC6-9468-AEBBEC1FB436}"/>
          </ac:picMkLst>
        </pc:picChg>
        <pc:picChg chg="mod">
          <ac:chgData name="Melissa A Bruno" userId="bceea050-3caf-4120-81f2-605e08072b4b" providerId="ADAL" clId="{E33AF64A-CC96-4674-AFE6-B4D48684D0FF}" dt="2021-08-17T17:57:26.582" v="42" actId="1076"/>
          <ac:picMkLst>
            <pc:docMk/>
            <pc:sldMk cId="4028674105" sldId="5193"/>
            <ac:picMk id="17" creationId="{F72088A6-FA69-4A17-A894-F4DD39AB0DA2}"/>
          </ac:picMkLst>
        </pc:picChg>
        <pc:picChg chg="mod">
          <ac:chgData name="Melissa A Bruno" userId="bceea050-3caf-4120-81f2-605e08072b4b" providerId="ADAL" clId="{E33AF64A-CC96-4674-AFE6-B4D48684D0FF}" dt="2021-08-17T17:57:26.582" v="42" actId="1076"/>
          <ac:picMkLst>
            <pc:docMk/>
            <pc:sldMk cId="4028674105" sldId="5193"/>
            <ac:picMk id="18" creationId="{2EFCE562-377F-4F1F-8C70-130A55A433F5}"/>
          </ac:picMkLst>
        </pc:picChg>
        <pc:picChg chg="mod">
          <ac:chgData name="Melissa A Bruno" userId="bceea050-3caf-4120-81f2-605e08072b4b" providerId="ADAL" clId="{E33AF64A-CC96-4674-AFE6-B4D48684D0FF}" dt="2021-08-17T17:57:26.582" v="42" actId="1076"/>
          <ac:picMkLst>
            <pc:docMk/>
            <pc:sldMk cId="4028674105" sldId="5193"/>
            <ac:picMk id="19" creationId="{C97A57EB-DE85-4050-AD6F-714A65096BA9}"/>
          </ac:picMkLst>
        </pc:picChg>
        <pc:picChg chg="mod">
          <ac:chgData name="Melissa A Bruno" userId="bceea050-3caf-4120-81f2-605e08072b4b" providerId="ADAL" clId="{E33AF64A-CC96-4674-AFE6-B4D48684D0FF}" dt="2021-08-17T17:57:26.582" v="42" actId="1076"/>
          <ac:picMkLst>
            <pc:docMk/>
            <pc:sldMk cId="4028674105" sldId="5193"/>
            <ac:picMk id="20" creationId="{6903C5C8-07CC-4E20-99C2-4BD79582160A}"/>
          </ac:picMkLst>
        </pc:picChg>
        <pc:picChg chg="mod">
          <ac:chgData name="Melissa A Bruno" userId="bceea050-3caf-4120-81f2-605e08072b4b" providerId="ADAL" clId="{E33AF64A-CC96-4674-AFE6-B4D48684D0FF}" dt="2021-08-17T17:57:26.582" v="42" actId="1076"/>
          <ac:picMkLst>
            <pc:docMk/>
            <pc:sldMk cId="4028674105" sldId="5193"/>
            <ac:picMk id="21" creationId="{2A938C2E-B33E-408C-A7C5-FF4563FCB1BD}"/>
          </ac:picMkLst>
        </pc:picChg>
        <pc:picChg chg="mod">
          <ac:chgData name="Melissa A Bruno" userId="bceea050-3caf-4120-81f2-605e08072b4b" providerId="ADAL" clId="{E33AF64A-CC96-4674-AFE6-B4D48684D0FF}" dt="2021-08-17T17:57:26.582" v="42" actId="1076"/>
          <ac:picMkLst>
            <pc:docMk/>
            <pc:sldMk cId="4028674105" sldId="5193"/>
            <ac:picMk id="22" creationId="{DD1AEE14-FD79-4AB9-A185-CCADA4C6D9F3}"/>
          </ac:picMkLst>
        </pc:picChg>
        <pc:picChg chg="mod">
          <ac:chgData name="Melissa A Bruno" userId="bceea050-3caf-4120-81f2-605e08072b4b" providerId="ADAL" clId="{E33AF64A-CC96-4674-AFE6-B4D48684D0FF}" dt="2021-08-17T17:57:26.582" v="42" actId="1076"/>
          <ac:picMkLst>
            <pc:docMk/>
            <pc:sldMk cId="4028674105" sldId="5193"/>
            <ac:picMk id="23" creationId="{236F1A5B-4FE2-41C1-A5DB-2D483CD5F3EE}"/>
          </ac:picMkLst>
        </pc:picChg>
      </pc:sldChg>
      <pc:sldChg chg="modSp mod">
        <pc:chgData name="Melissa A Bruno" userId="bceea050-3caf-4120-81f2-605e08072b4b" providerId="ADAL" clId="{E33AF64A-CC96-4674-AFE6-B4D48684D0FF}" dt="2021-08-30T19:10:51.693" v="66" actId="20577"/>
        <pc:sldMkLst>
          <pc:docMk/>
          <pc:sldMk cId="4226002744" sldId="5206"/>
        </pc:sldMkLst>
        <pc:spChg chg="mod">
          <ac:chgData name="Melissa A Bruno" userId="bceea050-3caf-4120-81f2-605e08072b4b" providerId="ADAL" clId="{E33AF64A-CC96-4674-AFE6-B4D48684D0FF}" dt="2021-08-30T19:10:51.693" v="66" actId="20577"/>
          <ac:spMkLst>
            <pc:docMk/>
            <pc:sldMk cId="4226002744" sldId="5206"/>
            <ac:spMk id="3" creationId="{CD1DECD9-7E4A-4241-918C-326F355D672E}"/>
          </ac:spMkLst>
        </pc:spChg>
      </pc:sldChg>
      <pc:sldChg chg="modSp mod">
        <pc:chgData name="Melissa A Bruno" userId="bceea050-3caf-4120-81f2-605e08072b4b" providerId="ADAL" clId="{E33AF64A-CC96-4674-AFE6-B4D48684D0FF}" dt="2021-09-09T18:25:20.594" v="67" actId="166"/>
        <pc:sldMkLst>
          <pc:docMk/>
          <pc:sldMk cId="869426006" sldId="5290"/>
        </pc:sldMkLst>
        <pc:picChg chg="ord">
          <ac:chgData name="Melissa A Bruno" userId="bceea050-3caf-4120-81f2-605e08072b4b" providerId="ADAL" clId="{E33AF64A-CC96-4674-AFE6-B4D48684D0FF}" dt="2021-09-09T18:25:20.594" v="67" actId="166"/>
          <ac:picMkLst>
            <pc:docMk/>
            <pc:sldMk cId="869426006" sldId="5290"/>
            <ac:picMk id="53" creationId="{2DD3745F-0EA6-4AB0-BA05-24C8EDB63690}"/>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svg"/><Relationship Id="rId1" Type="http://schemas.openxmlformats.org/officeDocument/2006/relationships/image" Target="../media/image95.png"/><Relationship Id="rId4" Type="http://schemas.openxmlformats.org/officeDocument/2006/relationships/image" Target="../media/image9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svg"/><Relationship Id="rId1" Type="http://schemas.openxmlformats.org/officeDocument/2006/relationships/image" Target="../media/image95.png"/><Relationship Id="rId4" Type="http://schemas.openxmlformats.org/officeDocument/2006/relationships/image" Target="../media/image9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2B32F6-C5E3-40C9-91DC-418DA5B10551}" type="doc">
      <dgm:prSet loTypeId="urn:microsoft.com/office/officeart/2005/8/layout/bList2" loCatId="list" qsTypeId="urn:microsoft.com/office/officeart/2005/8/quickstyle/simple5" qsCatId="simple" csTypeId="urn:microsoft.com/office/officeart/2005/8/colors/accent1_2" csCatId="accent1" phldr="1"/>
      <dgm:spPr/>
    </dgm:pt>
    <dgm:pt modelId="{1F07819C-FA1C-4091-9102-8C4401B53043}">
      <dgm:prSet phldrT="[Text]"/>
      <dgm:spPr/>
      <dgm:t>
        <a:bodyPr/>
        <a:lstStyle/>
        <a:p>
          <a:r>
            <a:rPr lang="en-US"/>
            <a:t>Engagement</a:t>
          </a:r>
        </a:p>
      </dgm:t>
    </dgm:pt>
    <dgm:pt modelId="{790B8D7F-DADA-43AE-AD3B-53D5CB9F43C8}" type="parTrans" cxnId="{D82A6B70-521A-4A7D-ABF9-55D279F65EB2}">
      <dgm:prSet/>
      <dgm:spPr/>
      <dgm:t>
        <a:bodyPr/>
        <a:lstStyle/>
        <a:p>
          <a:endParaRPr lang="en-US"/>
        </a:p>
      </dgm:t>
    </dgm:pt>
    <dgm:pt modelId="{9CBA2F42-C5A5-415C-8636-D79FB9FC5E4F}" type="sibTrans" cxnId="{D82A6B70-521A-4A7D-ABF9-55D279F65EB2}">
      <dgm:prSet/>
      <dgm:spPr/>
      <dgm:t>
        <a:bodyPr/>
        <a:lstStyle/>
        <a:p>
          <a:endParaRPr lang="en-US"/>
        </a:p>
      </dgm:t>
    </dgm:pt>
    <dgm:pt modelId="{F47E373C-F6F8-439E-A839-D6B2FB103A7A}">
      <dgm:prSet phldrT="[Text]"/>
      <dgm:spPr/>
      <dgm:t>
        <a:bodyPr/>
        <a:lstStyle/>
        <a:p>
          <a:r>
            <a:rPr lang="en-US"/>
            <a:t>Technical Implementation</a:t>
          </a:r>
        </a:p>
      </dgm:t>
    </dgm:pt>
    <dgm:pt modelId="{E4417F4A-7D8A-416B-A923-D89757C1D624}" type="parTrans" cxnId="{79745CDE-6438-4D77-97F7-457D33DB553B}">
      <dgm:prSet/>
      <dgm:spPr/>
      <dgm:t>
        <a:bodyPr/>
        <a:lstStyle/>
        <a:p>
          <a:endParaRPr lang="en-US"/>
        </a:p>
      </dgm:t>
    </dgm:pt>
    <dgm:pt modelId="{E37E2C01-AABE-438C-86FB-1F20071DC578}" type="sibTrans" cxnId="{79745CDE-6438-4D77-97F7-457D33DB553B}">
      <dgm:prSet/>
      <dgm:spPr/>
      <dgm:t>
        <a:bodyPr/>
        <a:lstStyle/>
        <a:p>
          <a:endParaRPr lang="en-US"/>
        </a:p>
      </dgm:t>
    </dgm:pt>
    <dgm:pt modelId="{6A6C6FE1-7E70-4671-B11A-D02B654E5882}">
      <dgm:prSet phldrT="[Text]"/>
      <dgm:spPr/>
      <dgm:t>
        <a:bodyPr/>
        <a:lstStyle/>
        <a:p>
          <a:pPr>
            <a:buNone/>
          </a:pPr>
          <a:r>
            <a:rPr lang="en-US" dirty="0"/>
            <a:t>Attend meetings and provide input on strategy, governance, and the questions you want answered with the data</a:t>
          </a:r>
        </a:p>
      </dgm:t>
    </dgm:pt>
    <dgm:pt modelId="{A204705F-DE0C-43EE-B426-69CC82AAA1B6}" type="parTrans" cxnId="{46CE522F-F328-415B-8495-22BF421F678C}">
      <dgm:prSet/>
      <dgm:spPr/>
      <dgm:t>
        <a:bodyPr/>
        <a:lstStyle/>
        <a:p>
          <a:endParaRPr lang="en-US"/>
        </a:p>
      </dgm:t>
    </dgm:pt>
    <dgm:pt modelId="{9AFF4C33-060A-48A9-B931-D18E78E91DAC}" type="sibTrans" cxnId="{46CE522F-F328-415B-8495-22BF421F678C}">
      <dgm:prSet/>
      <dgm:spPr/>
      <dgm:t>
        <a:bodyPr/>
        <a:lstStyle/>
        <a:p>
          <a:endParaRPr lang="en-US"/>
        </a:p>
      </dgm:t>
    </dgm:pt>
    <dgm:pt modelId="{446F42B7-2FF0-4983-933F-56D03FC0FB54}">
      <dgm:prSet phldrT="[Text]"/>
      <dgm:spPr/>
      <dgm:t>
        <a:bodyPr/>
        <a:lstStyle/>
        <a:p>
          <a:pPr>
            <a:buFont typeface="Arial" panose="020B0604020202020204" pitchFamily="34" charset="0"/>
            <a:buNone/>
          </a:pPr>
          <a:r>
            <a:rPr lang="en-US" dirty="0"/>
            <a:t>Use the CODI tools to map your data to create the linked dataset w/ other organizations</a:t>
          </a:r>
        </a:p>
      </dgm:t>
    </dgm:pt>
    <dgm:pt modelId="{9D304B89-418A-4141-A9EC-213F09BE55B3}" type="parTrans" cxnId="{BFD45F4D-4860-4987-B685-2095A280FCA0}">
      <dgm:prSet/>
      <dgm:spPr/>
      <dgm:t>
        <a:bodyPr/>
        <a:lstStyle/>
        <a:p>
          <a:endParaRPr lang="en-US"/>
        </a:p>
      </dgm:t>
    </dgm:pt>
    <dgm:pt modelId="{77217068-3B45-4CC5-A286-57EF2AA4E51B}" type="sibTrans" cxnId="{BFD45F4D-4860-4987-B685-2095A280FCA0}">
      <dgm:prSet/>
      <dgm:spPr/>
      <dgm:t>
        <a:bodyPr/>
        <a:lstStyle/>
        <a:p>
          <a:endParaRPr lang="en-US"/>
        </a:p>
      </dgm:t>
    </dgm:pt>
    <dgm:pt modelId="{4C5729B5-9830-44B1-9318-7AC75A089F0C}" type="pres">
      <dgm:prSet presAssocID="{112B32F6-C5E3-40C9-91DC-418DA5B10551}" presName="diagram" presStyleCnt="0">
        <dgm:presLayoutVars>
          <dgm:dir/>
          <dgm:animLvl val="lvl"/>
          <dgm:resizeHandles val="exact"/>
        </dgm:presLayoutVars>
      </dgm:prSet>
      <dgm:spPr/>
    </dgm:pt>
    <dgm:pt modelId="{8C2D9600-028B-4CB8-87D7-678D6CC6611F}" type="pres">
      <dgm:prSet presAssocID="{1F07819C-FA1C-4091-9102-8C4401B53043}" presName="compNode" presStyleCnt="0"/>
      <dgm:spPr/>
    </dgm:pt>
    <dgm:pt modelId="{10A24129-DAC8-4B24-9383-0DAB2779FA0A}" type="pres">
      <dgm:prSet presAssocID="{1F07819C-FA1C-4091-9102-8C4401B53043}" presName="childRect" presStyleLbl="bgAcc1" presStyleIdx="0" presStyleCnt="2">
        <dgm:presLayoutVars>
          <dgm:bulletEnabled val="1"/>
        </dgm:presLayoutVars>
      </dgm:prSet>
      <dgm:spPr/>
    </dgm:pt>
    <dgm:pt modelId="{F0408B1D-079C-463D-BC1F-297ABF35AE3A}" type="pres">
      <dgm:prSet presAssocID="{1F07819C-FA1C-4091-9102-8C4401B53043}" presName="parentText" presStyleLbl="node1" presStyleIdx="0" presStyleCnt="0">
        <dgm:presLayoutVars>
          <dgm:chMax val="0"/>
          <dgm:bulletEnabled val="1"/>
        </dgm:presLayoutVars>
      </dgm:prSet>
      <dgm:spPr/>
    </dgm:pt>
    <dgm:pt modelId="{D85BE850-B634-4F23-B81C-83FB87D0EE51}" type="pres">
      <dgm:prSet presAssocID="{1F07819C-FA1C-4091-9102-8C4401B53043}" presName="parentRect" presStyleLbl="alignNode1" presStyleIdx="0" presStyleCnt="2"/>
      <dgm:spPr/>
    </dgm:pt>
    <dgm:pt modelId="{29162645-C342-4FCC-8084-31F0465E3A45}" type="pres">
      <dgm:prSet presAssocID="{1F07819C-FA1C-4091-9102-8C4401B53043}" presName="adorn" presStyleLbl="fgAccFollow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Users with solid fill"/>
        </a:ext>
      </dgm:extLst>
    </dgm:pt>
    <dgm:pt modelId="{5511A5AD-24E4-42AD-A18F-B596AAC1F0FB}" type="pres">
      <dgm:prSet presAssocID="{9CBA2F42-C5A5-415C-8636-D79FB9FC5E4F}" presName="sibTrans" presStyleLbl="sibTrans2D1" presStyleIdx="0" presStyleCnt="0"/>
      <dgm:spPr/>
    </dgm:pt>
    <dgm:pt modelId="{A53447AD-E58C-4CAF-AC57-E55977A51135}" type="pres">
      <dgm:prSet presAssocID="{F47E373C-F6F8-439E-A839-D6B2FB103A7A}" presName="compNode" presStyleCnt="0"/>
      <dgm:spPr/>
    </dgm:pt>
    <dgm:pt modelId="{F79EE2F2-8CCB-40E9-BE86-1D3DE7CA825A}" type="pres">
      <dgm:prSet presAssocID="{F47E373C-F6F8-439E-A839-D6B2FB103A7A}" presName="childRect" presStyleLbl="bgAcc1" presStyleIdx="1" presStyleCnt="2">
        <dgm:presLayoutVars>
          <dgm:bulletEnabled val="1"/>
        </dgm:presLayoutVars>
      </dgm:prSet>
      <dgm:spPr/>
    </dgm:pt>
    <dgm:pt modelId="{00EBB8BD-7C05-48CC-AEC5-4AD1DEC7089A}" type="pres">
      <dgm:prSet presAssocID="{F47E373C-F6F8-439E-A839-D6B2FB103A7A}" presName="parentText" presStyleLbl="node1" presStyleIdx="0" presStyleCnt="0">
        <dgm:presLayoutVars>
          <dgm:chMax val="0"/>
          <dgm:bulletEnabled val="1"/>
        </dgm:presLayoutVars>
      </dgm:prSet>
      <dgm:spPr/>
    </dgm:pt>
    <dgm:pt modelId="{C2F1A5F1-6843-4276-B2C6-049F21154517}" type="pres">
      <dgm:prSet presAssocID="{F47E373C-F6F8-439E-A839-D6B2FB103A7A}" presName="parentRect" presStyleLbl="alignNode1" presStyleIdx="1" presStyleCnt="2"/>
      <dgm:spPr/>
    </dgm:pt>
    <dgm:pt modelId="{363823CC-2131-4707-A393-4C533839165E}" type="pres">
      <dgm:prSet presAssocID="{F47E373C-F6F8-439E-A839-D6B2FB103A7A}" presName="adorn" presStyleLbl="fgAccFollow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B with solid fill"/>
        </a:ext>
      </dgm:extLst>
    </dgm:pt>
  </dgm:ptLst>
  <dgm:cxnLst>
    <dgm:cxn modelId="{46CE522F-F328-415B-8495-22BF421F678C}" srcId="{1F07819C-FA1C-4091-9102-8C4401B53043}" destId="{6A6C6FE1-7E70-4671-B11A-D02B654E5882}" srcOrd="0" destOrd="0" parTransId="{A204705F-DE0C-43EE-B426-69CC82AAA1B6}" sibTransId="{9AFF4C33-060A-48A9-B931-D18E78E91DAC}"/>
    <dgm:cxn modelId="{825E9934-AFB3-48A3-BDB0-7284B1C19664}" type="presOf" srcId="{6A6C6FE1-7E70-4671-B11A-D02B654E5882}" destId="{10A24129-DAC8-4B24-9383-0DAB2779FA0A}" srcOrd="0" destOrd="0" presId="urn:microsoft.com/office/officeart/2005/8/layout/bList2"/>
    <dgm:cxn modelId="{8B93AE38-3DCC-45F0-92E3-35EA5227B301}" type="presOf" srcId="{1F07819C-FA1C-4091-9102-8C4401B53043}" destId="{F0408B1D-079C-463D-BC1F-297ABF35AE3A}" srcOrd="0" destOrd="0" presId="urn:microsoft.com/office/officeart/2005/8/layout/bList2"/>
    <dgm:cxn modelId="{BFD45F4D-4860-4987-B685-2095A280FCA0}" srcId="{F47E373C-F6F8-439E-A839-D6B2FB103A7A}" destId="{446F42B7-2FF0-4983-933F-56D03FC0FB54}" srcOrd="0" destOrd="0" parTransId="{9D304B89-418A-4141-A9EC-213F09BE55B3}" sibTransId="{77217068-3B45-4CC5-A286-57EF2AA4E51B}"/>
    <dgm:cxn modelId="{ADF17E6F-551E-4563-83C2-E484F0F0F0BF}" type="presOf" srcId="{1F07819C-FA1C-4091-9102-8C4401B53043}" destId="{D85BE850-B634-4F23-B81C-83FB87D0EE51}" srcOrd="1" destOrd="0" presId="urn:microsoft.com/office/officeart/2005/8/layout/bList2"/>
    <dgm:cxn modelId="{D82A6B70-521A-4A7D-ABF9-55D279F65EB2}" srcId="{112B32F6-C5E3-40C9-91DC-418DA5B10551}" destId="{1F07819C-FA1C-4091-9102-8C4401B53043}" srcOrd="0" destOrd="0" parTransId="{790B8D7F-DADA-43AE-AD3B-53D5CB9F43C8}" sibTransId="{9CBA2F42-C5A5-415C-8636-D79FB9FC5E4F}"/>
    <dgm:cxn modelId="{96702D8F-0EF1-4023-AEB7-FD215D7BA3A3}" type="presOf" srcId="{9CBA2F42-C5A5-415C-8636-D79FB9FC5E4F}" destId="{5511A5AD-24E4-42AD-A18F-B596AAC1F0FB}" srcOrd="0" destOrd="0" presId="urn:microsoft.com/office/officeart/2005/8/layout/bList2"/>
    <dgm:cxn modelId="{069C2CA0-3DE4-45D2-8005-0A91DA919553}" type="presOf" srcId="{446F42B7-2FF0-4983-933F-56D03FC0FB54}" destId="{F79EE2F2-8CCB-40E9-BE86-1D3DE7CA825A}" srcOrd="0" destOrd="0" presId="urn:microsoft.com/office/officeart/2005/8/layout/bList2"/>
    <dgm:cxn modelId="{47183DBF-0E12-4CF8-989F-A90C30B83D74}" type="presOf" srcId="{F47E373C-F6F8-439E-A839-D6B2FB103A7A}" destId="{00EBB8BD-7C05-48CC-AEC5-4AD1DEC7089A}" srcOrd="0" destOrd="0" presId="urn:microsoft.com/office/officeart/2005/8/layout/bList2"/>
    <dgm:cxn modelId="{79745CDE-6438-4D77-97F7-457D33DB553B}" srcId="{112B32F6-C5E3-40C9-91DC-418DA5B10551}" destId="{F47E373C-F6F8-439E-A839-D6B2FB103A7A}" srcOrd="1" destOrd="0" parTransId="{E4417F4A-7D8A-416B-A923-D89757C1D624}" sibTransId="{E37E2C01-AABE-438C-86FB-1F20071DC578}"/>
    <dgm:cxn modelId="{AE0835E1-B63B-4BBF-ACC8-6AD079483771}" type="presOf" srcId="{F47E373C-F6F8-439E-A839-D6B2FB103A7A}" destId="{C2F1A5F1-6843-4276-B2C6-049F21154517}" srcOrd="1" destOrd="0" presId="urn:microsoft.com/office/officeart/2005/8/layout/bList2"/>
    <dgm:cxn modelId="{CB3399FC-6B70-4A13-ACEA-3516A0DEF88F}" type="presOf" srcId="{112B32F6-C5E3-40C9-91DC-418DA5B10551}" destId="{4C5729B5-9830-44B1-9318-7AC75A089F0C}" srcOrd="0" destOrd="0" presId="urn:microsoft.com/office/officeart/2005/8/layout/bList2"/>
    <dgm:cxn modelId="{9B0276E1-A120-49EB-87D7-6C9C437F132E}" type="presParOf" srcId="{4C5729B5-9830-44B1-9318-7AC75A089F0C}" destId="{8C2D9600-028B-4CB8-87D7-678D6CC6611F}" srcOrd="0" destOrd="0" presId="urn:microsoft.com/office/officeart/2005/8/layout/bList2"/>
    <dgm:cxn modelId="{B4519330-FB14-404F-9341-3390BCC852B0}" type="presParOf" srcId="{8C2D9600-028B-4CB8-87D7-678D6CC6611F}" destId="{10A24129-DAC8-4B24-9383-0DAB2779FA0A}" srcOrd="0" destOrd="0" presId="urn:microsoft.com/office/officeart/2005/8/layout/bList2"/>
    <dgm:cxn modelId="{DF1D386E-07E2-4556-BD25-657C7C887345}" type="presParOf" srcId="{8C2D9600-028B-4CB8-87D7-678D6CC6611F}" destId="{F0408B1D-079C-463D-BC1F-297ABF35AE3A}" srcOrd="1" destOrd="0" presId="urn:microsoft.com/office/officeart/2005/8/layout/bList2"/>
    <dgm:cxn modelId="{082EA0AD-0A14-41F9-89B8-DE9F4447CAEC}" type="presParOf" srcId="{8C2D9600-028B-4CB8-87D7-678D6CC6611F}" destId="{D85BE850-B634-4F23-B81C-83FB87D0EE51}" srcOrd="2" destOrd="0" presId="urn:microsoft.com/office/officeart/2005/8/layout/bList2"/>
    <dgm:cxn modelId="{C969DCE3-2D14-4462-B72E-B9ED9AE9F071}" type="presParOf" srcId="{8C2D9600-028B-4CB8-87D7-678D6CC6611F}" destId="{29162645-C342-4FCC-8084-31F0465E3A45}" srcOrd="3" destOrd="0" presId="urn:microsoft.com/office/officeart/2005/8/layout/bList2"/>
    <dgm:cxn modelId="{A3C0F596-B72A-4A89-AB1E-08D1A0F3A20C}" type="presParOf" srcId="{4C5729B5-9830-44B1-9318-7AC75A089F0C}" destId="{5511A5AD-24E4-42AD-A18F-B596AAC1F0FB}" srcOrd="1" destOrd="0" presId="urn:microsoft.com/office/officeart/2005/8/layout/bList2"/>
    <dgm:cxn modelId="{7E8E6B0A-6D3F-43FF-BDF5-001E676BAAEA}" type="presParOf" srcId="{4C5729B5-9830-44B1-9318-7AC75A089F0C}" destId="{A53447AD-E58C-4CAF-AC57-E55977A51135}" srcOrd="2" destOrd="0" presId="urn:microsoft.com/office/officeart/2005/8/layout/bList2"/>
    <dgm:cxn modelId="{BBFD65CF-64BA-4A75-8BD3-7C35F6FB3BBF}" type="presParOf" srcId="{A53447AD-E58C-4CAF-AC57-E55977A51135}" destId="{F79EE2F2-8CCB-40E9-BE86-1D3DE7CA825A}" srcOrd="0" destOrd="0" presId="urn:microsoft.com/office/officeart/2005/8/layout/bList2"/>
    <dgm:cxn modelId="{F50365C8-96B7-469C-BC35-5676298475B5}" type="presParOf" srcId="{A53447AD-E58C-4CAF-AC57-E55977A51135}" destId="{00EBB8BD-7C05-48CC-AEC5-4AD1DEC7089A}" srcOrd="1" destOrd="0" presId="urn:microsoft.com/office/officeart/2005/8/layout/bList2"/>
    <dgm:cxn modelId="{442D4C26-27B9-4789-A889-268A433A426D}" type="presParOf" srcId="{A53447AD-E58C-4CAF-AC57-E55977A51135}" destId="{C2F1A5F1-6843-4276-B2C6-049F21154517}" srcOrd="2" destOrd="0" presId="urn:microsoft.com/office/officeart/2005/8/layout/bList2"/>
    <dgm:cxn modelId="{539CBAAA-31BF-4E60-AFA9-AFD34C4F937E}" type="presParOf" srcId="{A53447AD-E58C-4CAF-AC57-E55977A51135}" destId="{363823CC-2131-4707-A393-4C533839165E}" srcOrd="3" destOrd="0" presId="urn:microsoft.com/office/officeart/2005/8/layout/b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24129-DAC8-4B24-9383-0DAB2779FA0A}">
      <dsp:nvSpPr>
        <dsp:cNvPr id="0" name=""/>
        <dsp:cNvSpPr/>
      </dsp:nvSpPr>
      <dsp:spPr>
        <a:xfrm>
          <a:off x="3336" y="640057"/>
          <a:ext cx="3606693" cy="2692320"/>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560" tIns="106680" rIns="35560" bIns="35560" numCol="1" spcCol="1270" anchor="t" anchorCtr="0">
          <a:noAutofit/>
        </a:bodyPr>
        <a:lstStyle/>
        <a:p>
          <a:pPr marL="285750" lvl="1" indent="-285750" algn="l" defTabSz="1244600">
            <a:lnSpc>
              <a:spcPct val="90000"/>
            </a:lnSpc>
            <a:spcBef>
              <a:spcPct val="0"/>
            </a:spcBef>
            <a:spcAft>
              <a:spcPct val="15000"/>
            </a:spcAft>
            <a:buNone/>
          </a:pPr>
          <a:r>
            <a:rPr lang="en-US" sz="2800" kern="1200" dirty="0"/>
            <a:t>Attend meetings and provide input on strategy, governance, and the questions you want answered with the data</a:t>
          </a:r>
        </a:p>
      </dsp:txBody>
      <dsp:txXfrm>
        <a:off x="66420" y="703141"/>
        <a:ext cx="3480525" cy="2629236"/>
      </dsp:txXfrm>
    </dsp:sp>
    <dsp:sp modelId="{D85BE850-B634-4F23-B81C-83FB87D0EE51}">
      <dsp:nvSpPr>
        <dsp:cNvPr id="0" name=""/>
        <dsp:cNvSpPr/>
      </dsp:nvSpPr>
      <dsp:spPr>
        <a:xfrm>
          <a:off x="3336" y="3332377"/>
          <a:ext cx="3606693" cy="115769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a:lnSpc>
              <a:spcPct val="90000"/>
            </a:lnSpc>
            <a:spcBef>
              <a:spcPct val="0"/>
            </a:spcBef>
            <a:spcAft>
              <a:spcPct val="35000"/>
            </a:spcAft>
            <a:buNone/>
          </a:pPr>
          <a:r>
            <a:rPr lang="en-US" sz="2800" kern="1200"/>
            <a:t>Engagement</a:t>
          </a:r>
        </a:p>
      </dsp:txBody>
      <dsp:txXfrm>
        <a:off x="3336" y="3332377"/>
        <a:ext cx="2539924" cy="1157697"/>
      </dsp:txXfrm>
    </dsp:sp>
    <dsp:sp modelId="{29162645-C342-4FCC-8084-31F0465E3A45}">
      <dsp:nvSpPr>
        <dsp:cNvPr id="0" name=""/>
        <dsp:cNvSpPr/>
      </dsp:nvSpPr>
      <dsp:spPr>
        <a:xfrm>
          <a:off x="2645288" y="3516267"/>
          <a:ext cx="1262342" cy="1262342"/>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79EE2F2-8CCB-40E9-BE86-1D3DE7CA825A}">
      <dsp:nvSpPr>
        <dsp:cNvPr id="0" name=""/>
        <dsp:cNvSpPr/>
      </dsp:nvSpPr>
      <dsp:spPr>
        <a:xfrm>
          <a:off x="4220368" y="640057"/>
          <a:ext cx="3606693" cy="2692320"/>
        </a:xfrm>
        <a:prstGeom prst="round2SameRect">
          <a:avLst>
            <a:gd name="adj1" fmla="val 8000"/>
            <a:gd name="adj2" fmla="val 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560" tIns="106680" rIns="35560" bIns="35560" numCol="1" spcCol="1270" anchor="t" anchorCtr="0">
          <a:noAutofit/>
        </a:bodyPr>
        <a:lstStyle/>
        <a:p>
          <a:pPr marL="285750" lvl="1" indent="-285750" algn="l" defTabSz="1244600">
            <a:lnSpc>
              <a:spcPct val="90000"/>
            </a:lnSpc>
            <a:spcBef>
              <a:spcPct val="0"/>
            </a:spcBef>
            <a:spcAft>
              <a:spcPct val="15000"/>
            </a:spcAft>
            <a:buFont typeface="Arial" panose="020B0604020202020204" pitchFamily="34" charset="0"/>
            <a:buNone/>
          </a:pPr>
          <a:r>
            <a:rPr lang="en-US" sz="2800" kern="1200" dirty="0"/>
            <a:t>Use the CODI tools to map your data to create the linked dataset w/ other organizations</a:t>
          </a:r>
        </a:p>
      </dsp:txBody>
      <dsp:txXfrm>
        <a:off x="4283452" y="703141"/>
        <a:ext cx="3480525" cy="2629236"/>
      </dsp:txXfrm>
    </dsp:sp>
    <dsp:sp modelId="{C2F1A5F1-6843-4276-B2C6-049F21154517}">
      <dsp:nvSpPr>
        <dsp:cNvPr id="0" name=""/>
        <dsp:cNvSpPr/>
      </dsp:nvSpPr>
      <dsp:spPr>
        <a:xfrm>
          <a:off x="4220368" y="3332377"/>
          <a:ext cx="3606693" cy="115769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a:lnSpc>
              <a:spcPct val="90000"/>
            </a:lnSpc>
            <a:spcBef>
              <a:spcPct val="0"/>
            </a:spcBef>
            <a:spcAft>
              <a:spcPct val="35000"/>
            </a:spcAft>
            <a:buNone/>
          </a:pPr>
          <a:r>
            <a:rPr lang="en-US" sz="2800" kern="1200"/>
            <a:t>Technical Implementation</a:t>
          </a:r>
        </a:p>
      </dsp:txBody>
      <dsp:txXfrm>
        <a:off x="4220368" y="3332377"/>
        <a:ext cx="2539924" cy="1157697"/>
      </dsp:txXfrm>
    </dsp:sp>
    <dsp:sp modelId="{363823CC-2131-4707-A393-4C533839165E}">
      <dsp:nvSpPr>
        <dsp:cNvPr id="0" name=""/>
        <dsp:cNvSpPr/>
      </dsp:nvSpPr>
      <dsp:spPr>
        <a:xfrm>
          <a:off x="6862321" y="3516267"/>
          <a:ext cx="1262342" cy="126234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ED42AD9-FDF0-4489-8AD0-86A31462A597}" type="datetimeFigureOut">
              <a:rPr lang="en-US" smtClean="0"/>
              <a:t>1/31/2022</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57153F8-0119-42A2-9E5E-989988B43AE5}" type="slidenum">
              <a:rPr lang="en-US" smtClean="0"/>
              <a:t>‹#›</a:t>
            </a:fld>
            <a:endParaRPr lang="en-US"/>
          </a:p>
        </p:txBody>
      </p:sp>
    </p:spTree>
    <p:extLst>
      <p:ext uri="{BB962C8B-B14F-4D97-AF65-F5344CB8AC3E}">
        <p14:creationId xmlns:p14="http://schemas.microsoft.com/office/powerpoint/2010/main" val="42811061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61B76F7-D401-41D1-A93F-C5D0A4369F1C}" type="datetimeFigureOut">
              <a:rPr lang="en-US" smtClean="0"/>
              <a:t>1/31/2022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1B18067-8DB7-4743-B531-39C30FFEBEB4}" type="slidenum">
              <a:rPr lang="en-US" smtClean="0"/>
              <a:t>‹#›</a:t>
            </a:fld>
            <a:endParaRPr lang="en-US"/>
          </a:p>
        </p:txBody>
      </p:sp>
    </p:spTree>
    <p:extLst>
      <p:ext uri="{BB962C8B-B14F-4D97-AF65-F5344CB8AC3E}">
        <p14:creationId xmlns:p14="http://schemas.microsoft.com/office/powerpoint/2010/main" val="3614393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B18067-8DB7-4743-B531-39C30FFEBEB4}" type="slidenum">
              <a:rPr lang="en-US" smtClean="0"/>
              <a:t>1</a:t>
            </a:fld>
            <a:endParaRPr lang="en-US"/>
          </a:p>
        </p:txBody>
      </p:sp>
    </p:spTree>
    <p:extLst>
      <p:ext uri="{BB962C8B-B14F-4D97-AF65-F5344CB8AC3E}">
        <p14:creationId xmlns:p14="http://schemas.microsoft.com/office/powerpoint/2010/main" val="65537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41B18067-8DB7-4743-B531-39C30FFEBEB4}" type="slidenum">
              <a:rPr lang="en-US" smtClean="0"/>
              <a:t>13</a:t>
            </a:fld>
            <a:endParaRPr lang="en-US"/>
          </a:p>
        </p:txBody>
      </p:sp>
    </p:spTree>
    <p:extLst>
      <p:ext uri="{BB962C8B-B14F-4D97-AF65-F5344CB8AC3E}">
        <p14:creationId xmlns:p14="http://schemas.microsoft.com/office/powerpoint/2010/main" val="1551951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B18067-8DB7-4743-B531-39C30FFEBEB4}" type="slidenum">
              <a:rPr lang="en-US" smtClean="0"/>
              <a:t>14</a:t>
            </a:fld>
            <a:endParaRPr lang="en-US"/>
          </a:p>
        </p:txBody>
      </p:sp>
    </p:spTree>
    <p:extLst>
      <p:ext uri="{BB962C8B-B14F-4D97-AF65-F5344CB8AC3E}">
        <p14:creationId xmlns:p14="http://schemas.microsoft.com/office/powerpoint/2010/main" val="260370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B18067-8DB7-4743-B531-39C30FFEBEB4}" type="slidenum">
              <a:rPr lang="en-US" smtClean="0"/>
              <a:t>15</a:t>
            </a:fld>
            <a:endParaRPr lang="en-US"/>
          </a:p>
        </p:txBody>
      </p:sp>
    </p:spTree>
    <p:extLst>
      <p:ext uri="{BB962C8B-B14F-4D97-AF65-F5344CB8AC3E}">
        <p14:creationId xmlns:p14="http://schemas.microsoft.com/office/powerpoint/2010/main" val="2837938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1B18067-8DB7-4743-B531-39C30FFEBEB4}" type="slidenum">
              <a:rPr lang="en-US" smtClean="0"/>
              <a:t>16</a:t>
            </a:fld>
            <a:endParaRPr lang="en-US"/>
          </a:p>
        </p:txBody>
      </p:sp>
    </p:spTree>
    <p:extLst>
      <p:ext uri="{BB962C8B-B14F-4D97-AF65-F5344CB8AC3E}">
        <p14:creationId xmlns:p14="http://schemas.microsoft.com/office/powerpoint/2010/main" val="951071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600"/>
              </a:spcBef>
              <a:spcAft>
                <a:spcPts val="0"/>
              </a:spcAft>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41B18067-8DB7-4743-B531-39C30FFEBEB4}" type="slidenum">
              <a:rPr lang="en-US" smtClean="0"/>
              <a:t>17</a:t>
            </a:fld>
            <a:endParaRPr lang="en-US"/>
          </a:p>
        </p:txBody>
      </p:sp>
    </p:spTree>
    <p:extLst>
      <p:ext uri="{BB962C8B-B14F-4D97-AF65-F5344CB8AC3E}">
        <p14:creationId xmlns:p14="http://schemas.microsoft.com/office/powerpoint/2010/main" val="3221964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41B18067-8DB7-4743-B531-39C30FFEBEB4}" type="slidenum">
              <a:rPr lang="en-US" smtClean="0"/>
              <a:t>18</a:t>
            </a:fld>
            <a:endParaRPr lang="en-US"/>
          </a:p>
        </p:txBody>
      </p:sp>
    </p:spTree>
    <p:extLst>
      <p:ext uri="{BB962C8B-B14F-4D97-AF65-F5344CB8AC3E}">
        <p14:creationId xmlns:p14="http://schemas.microsoft.com/office/powerpoint/2010/main" val="1126644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41B18067-8DB7-4743-B531-39C30FFEBEB4}" type="slidenum">
              <a:rPr lang="en-US" smtClean="0"/>
              <a:t>2</a:t>
            </a:fld>
            <a:endParaRPr lang="en-US"/>
          </a:p>
        </p:txBody>
      </p:sp>
    </p:spTree>
    <p:extLst>
      <p:ext uri="{BB962C8B-B14F-4D97-AF65-F5344CB8AC3E}">
        <p14:creationId xmlns:p14="http://schemas.microsoft.com/office/powerpoint/2010/main" val="1110390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41B18067-8DB7-4743-B531-39C30FFEBEB4}" type="slidenum">
              <a:rPr lang="en-US" smtClean="0"/>
              <a:t>3</a:t>
            </a:fld>
            <a:endParaRPr lang="en-US"/>
          </a:p>
        </p:txBody>
      </p:sp>
    </p:spTree>
    <p:extLst>
      <p:ext uri="{BB962C8B-B14F-4D97-AF65-F5344CB8AC3E}">
        <p14:creationId xmlns:p14="http://schemas.microsoft.com/office/powerpoint/2010/main" val="2962716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1B18067-8DB7-4743-B531-39C30FFEBEB4}" type="slidenum">
              <a:rPr lang="en-US" smtClean="0"/>
              <a:t>4</a:t>
            </a:fld>
            <a:endParaRPr lang="en-US"/>
          </a:p>
        </p:txBody>
      </p:sp>
    </p:spTree>
    <p:extLst>
      <p:ext uri="{BB962C8B-B14F-4D97-AF65-F5344CB8AC3E}">
        <p14:creationId xmlns:p14="http://schemas.microsoft.com/office/powerpoint/2010/main" val="3374651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1B18067-8DB7-4743-B531-39C30FFEBEB4}" type="slidenum">
              <a:rPr lang="en-US" smtClean="0"/>
              <a:t>5</a:t>
            </a:fld>
            <a:endParaRPr lang="en-US"/>
          </a:p>
        </p:txBody>
      </p:sp>
    </p:spTree>
    <p:extLst>
      <p:ext uri="{BB962C8B-B14F-4D97-AF65-F5344CB8AC3E}">
        <p14:creationId xmlns:p14="http://schemas.microsoft.com/office/powerpoint/2010/main" val="3363086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1B18067-8DB7-4743-B531-39C30FFEBEB4}" type="slidenum">
              <a:rPr lang="en-US" smtClean="0"/>
              <a:t>6</a:t>
            </a:fld>
            <a:endParaRPr lang="en-US"/>
          </a:p>
        </p:txBody>
      </p:sp>
    </p:spTree>
    <p:extLst>
      <p:ext uri="{BB962C8B-B14F-4D97-AF65-F5344CB8AC3E}">
        <p14:creationId xmlns:p14="http://schemas.microsoft.com/office/powerpoint/2010/main" val="4005856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B18067-8DB7-4743-B531-39C30FFEBEB4}" type="slidenum">
              <a:rPr lang="en-US" smtClean="0"/>
              <a:t>8</a:t>
            </a:fld>
            <a:endParaRPr lang="en-US"/>
          </a:p>
        </p:txBody>
      </p:sp>
    </p:spTree>
    <p:extLst>
      <p:ext uri="{BB962C8B-B14F-4D97-AF65-F5344CB8AC3E}">
        <p14:creationId xmlns:p14="http://schemas.microsoft.com/office/powerpoint/2010/main" val="2337275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fld id="{41B18067-8DB7-4743-B531-39C30FFEBEB4}" type="slidenum">
              <a:rPr lang="en-US" smtClean="0"/>
              <a:t>9</a:t>
            </a:fld>
            <a:endParaRPr lang="en-US"/>
          </a:p>
        </p:txBody>
      </p:sp>
    </p:spTree>
    <p:extLst>
      <p:ext uri="{BB962C8B-B14F-4D97-AF65-F5344CB8AC3E}">
        <p14:creationId xmlns:p14="http://schemas.microsoft.com/office/powerpoint/2010/main" val="3917683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B18067-8DB7-4743-B531-39C30FFEBEB4}" type="slidenum">
              <a:rPr lang="en-US" smtClean="0"/>
              <a:t>10</a:t>
            </a:fld>
            <a:endParaRPr lang="en-US"/>
          </a:p>
        </p:txBody>
      </p:sp>
    </p:spTree>
    <p:extLst>
      <p:ext uri="{BB962C8B-B14F-4D97-AF65-F5344CB8AC3E}">
        <p14:creationId xmlns:p14="http://schemas.microsoft.com/office/powerpoint/2010/main" val="27355041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DE23B0C5-6C8C-4B07-94D0-6EA4DC4045F8}"/>
              </a:ext>
            </a:extLst>
          </p:cNvPr>
          <p:cNvSpPr/>
          <p:nvPr userDrawn="1"/>
        </p:nvSpPr>
        <p:spPr>
          <a:xfrm>
            <a:off x="0" y="0"/>
            <a:ext cx="12192000" cy="1171469"/>
          </a:xfrm>
          <a:prstGeom prst="rect">
            <a:avLst/>
          </a:prstGeom>
          <a:gradFill flip="none" rotWithShape="1">
            <a:gsLst>
              <a:gs pos="0">
                <a:srgbClr val="297FD5">
                  <a:lumMod val="5000"/>
                  <a:lumOff val="95000"/>
                </a:srgbClr>
              </a:gs>
              <a:gs pos="74000">
                <a:srgbClr val="297FD5">
                  <a:lumMod val="45000"/>
                  <a:lumOff val="55000"/>
                </a:srgbClr>
              </a:gs>
              <a:gs pos="83000">
                <a:srgbClr val="297FD5">
                  <a:lumMod val="45000"/>
                  <a:lumOff val="55000"/>
                </a:srgbClr>
              </a:gs>
              <a:gs pos="100000">
                <a:srgbClr val="297FD5">
                  <a:lumMod val="30000"/>
                  <a:lumOff val="70000"/>
                </a:srgbClr>
              </a:gs>
            </a:gsLst>
            <a:lin ang="0" scaled="1"/>
            <a:tileRect/>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B083F258-9A5E-45F5-9BAD-0F5EE54C94E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39350" y="5882771"/>
            <a:ext cx="1981200" cy="746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028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0CE569-404C-467F-A9CF-480367AE6513}" type="datetimeFigureOut">
              <a:rPr lang="en-US" smtClean="0"/>
              <a:t>1/31/2022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FE0C89-874E-40C8-971B-87476DBD8FF8}" type="slidenum">
              <a:rPr lang="en-US" smtClean="0"/>
              <a:t>‹#›</a:t>
            </a:fld>
            <a:endParaRPr lang="en-US"/>
          </a:p>
        </p:txBody>
      </p:sp>
    </p:spTree>
    <p:extLst>
      <p:ext uri="{BB962C8B-B14F-4D97-AF65-F5344CB8AC3E}">
        <p14:creationId xmlns:p14="http://schemas.microsoft.com/office/powerpoint/2010/main" val="3408870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0CE569-404C-467F-A9CF-480367AE6513}" type="datetimeFigureOut">
              <a:rPr lang="en-US" smtClean="0"/>
              <a:t>1/31/2022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E0C89-874E-40C8-971B-87476DBD8FF8}" type="slidenum">
              <a:rPr lang="en-US" smtClean="0"/>
              <a:t>‹#›</a:t>
            </a:fld>
            <a:endParaRPr lang="en-US"/>
          </a:p>
        </p:txBody>
      </p:sp>
    </p:spTree>
    <p:extLst>
      <p:ext uri="{BB962C8B-B14F-4D97-AF65-F5344CB8AC3E}">
        <p14:creationId xmlns:p14="http://schemas.microsoft.com/office/powerpoint/2010/main" val="4268704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0CE569-404C-467F-A9CF-480367AE6513}" type="datetimeFigureOut">
              <a:rPr lang="en-US" smtClean="0"/>
              <a:t>1/31/2022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E0C89-874E-40C8-971B-87476DBD8FF8}" type="slidenum">
              <a:rPr lang="en-US" smtClean="0"/>
              <a:t>‹#›</a:t>
            </a:fld>
            <a:endParaRPr lang="en-US"/>
          </a:p>
        </p:txBody>
      </p:sp>
    </p:spTree>
    <p:extLst>
      <p:ext uri="{BB962C8B-B14F-4D97-AF65-F5344CB8AC3E}">
        <p14:creationId xmlns:p14="http://schemas.microsoft.com/office/powerpoint/2010/main" val="2398030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206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DE23B0C5-6C8C-4B07-94D0-6EA4DC4045F8}"/>
              </a:ext>
            </a:extLst>
          </p:cNvPr>
          <p:cNvSpPr/>
          <p:nvPr userDrawn="1"/>
        </p:nvSpPr>
        <p:spPr>
          <a:xfrm>
            <a:off x="0" y="0"/>
            <a:ext cx="12192000" cy="1171469"/>
          </a:xfrm>
          <a:prstGeom prst="rect">
            <a:avLst/>
          </a:prstGeom>
          <a:gradFill flip="none" rotWithShape="1">
            <a:gsLst>
              <a:gs pos="0">
                <a:srgbClr val="297FD5">
                  <a:lumMod val="5000"/>
                  <a:lumOff val="95000"/>
                </a:srgbClr>
              </a:gs>
              <a:gs pos="74000">
                <a:srgbClr val="297FD5">
                  <a:lumMod val="45000"/>
                  <a:lumOff val="55000"/>
                </a:srgbClr>
              </a:gs>
              <a:gs pos="83000">
                <a:srgbClr val="297FD5">
                  <a:lumMod val="45000"/>
                  <a:lumOff val="55000"/>
                </a:srgbClr>
              </a:gs>
              <a:gs pos="100000">
                <a:srgbClr val="297FD5">
                  <a:lumMod val="30000"/>
                  <a:lumOff val="70000"/>
                </a:srgbClr>
              </a:gs>
            </a:gsLst>
            <a:lin ang="0" scaled="1"/>
            <a:tileRect/>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10" name="Picture 9" descr="Logo&#10;&#10;Description automatically generated">
            <a:extLst>
              <a:ext uri="{FF2B5EF4-FFF2-40B4-BE49-F238E27FC236}">
                <a16:creationId xmlns:a16="http://schemas.microsoft.com/office/drawing/2014/main" id="{D7DBF655-CC74-492A-AA58-588DE4A410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841" y="46038"/>
            <a:ext cx="2619613" cy="999852"/>
          </a:xfrm>
          <a:prstGeom prst="rect">
            <a:avLst/>
          </a:prstGeom>
        </p:spPr>
      </p:pic>
    </p:spTree>
    <p:extLst>
      <p:ext uri="{BB962C8B-B14F-4D97-AF65-F5344CB8AC3E}">
        <p14:creationId xmlns:p14="http://schemas.microsoft.com/office/powerpoint/2010/main" val="2264969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98133"/>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0CE569-404C-467F-A9CF-480367AE6513}" type="datetimeFigureOut">
              <a:rPr lang="en-US" smtClean="0"/>
              <a:t>1/31/2022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E0C89-874E-40C8-971B-87476DBD8FF8}" type="slidenum">
              <a:rPr lang="en-US" smtClean="0"/>
              <a:t>‹#›</a:t>
            </a:fld>
            <a:endParaRPr lang="en-US"/>
          </a:p>
        </p:txBody>
      </p:sp>
      <p:sp>
        <p:nvSpPr>
          <p:cNvPr id="7" name="Rectangle 6">
            <a:extLst>
              <a:ext uri="{FF2B5EF4-FFF2-40B4-BE49-F238E27FC236}">
                <a16:creationId xmlns:a16="http://schemas.microsoft.com/office/drawing/2014/main" id="{DE23B0C5-6C8C-4B07-94D0-6EA4DC4045F8}"/>
              </a:ext>
            </a:extLst>
          </p:cNvPr>
          <p:cNvSpPr/>
          <p:nvPr userDrawn="1"/>
        </p:nvSpPr>
        <p:spPr>
          <a:xfrm>
            <a:off x="0" y="0"/>
            <a:ext cx="12192000" cy="1160473"/>
          </a:xfrm>
          <a:prstGeom prst="rect">
            <a:avLst/>
          </a:prstGeom>
          <a:gradFill flip="none" rotWithShape="1">
            <a:gsLst>
              <a:gs pos="0">
                <a:srgbClr val="297FD5">
                  <a:lumMod val="5000"/>
                  <a:lumOff val="95000"/>
                </a:srgbClr>
              </a:gs>
              <a:gs pos="74000">
                <a:srgbClr val="297FD5">
                  <a:lumMod val="45000"/>
                  <a:lumOff val="55000"/>
                </a:srgbClr>
              </a:gs>
              <a:gs pos="83000">
                <a:srgbClr val="297FD5">
                  <a:lumMod val="45000"/>
                  <a:lumOff val="55000"/>
                </a:srgbClr>
              </a:gs>
              <a:gs pos="100000">
                <a:srgbClr val="297FD5">
                  <a:lumMod val="30000"/>
                  <a:lumOff val="70000"/>
                </a:srgbClr>
              </a:gs>
            </a:gsLst>
            <a:lin ang="0" scaled="1"/>
            <a:tileRect/>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9" name="Picture 8" descr="Logo&#10;&#10;Description automatically generated">
            <a:extLst>
              <a:ext uri="{FF2B5EF4-FFF2-40B4-BE49-F238E27FC236}">
                <a16:creationId xmlns:a16="http://schemas.microsoft.com/office/drawing/2014/main" id="{C8488D2E-A180-4F16-823D-5DB690A328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22909" y="5751498"/>
            <a:ext cx="2569091" cy="972004"/>
          </a:xfrm>
          <a:prstGeom prst="rect">
            <a:avLst/>
          </a:prstGeom>
        </p:spPr>
      </p:pic>
      <p:sp>
        <p:nvSpPr>
          <p:cNvPr id="2" name="Title 1"/>
          <p:cNvSpPr>
            <a:spLocks noGrp="1"/>
          </p:cNvSpPr>
          <p:nvPr>
            <p:ph type="title"/>
          </p:nvPr>
        </p:nvSpPr>
        <p:spPr>
          <a:xfrm>
            <a:off x="838200" y="-2027"/>
            <a:ext cx="10515600" cy="1160473"/>
          </a:xfrm>
        </p:spPr>
        <p:txBody>
          <a:bodyPr/>
          <a:lstStyle>
            <a:lvl1pPr>
              <a:defRPr b="1" i="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51957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435FD6BD-037C-9F49-AA10-EE53D46670C6}"/>
              </a:ext>
            </a:extLst>
          </p:cNvPr>
          <p:cNvSpPr/>
          <p:nvPr userDrawn="1"/>
        </p:nvSpPr>
        <p:spPr>
          <a:xfrm>
            <a:off x="0" y="0"/>
            <a:ext cx="12192000" cy="1160473"/>
          </a:xfrm>
          <a:prstGeom prst="rect">
            <a:avLst/>
          </a:prstGeom>
          <a:gradFill flip="none" rotWithShape="1">
            <a:gsLst>
              <a:gs pos="0">
                <a:srgbClr val="297FD5">
                  <a:lumMod val="5000"/>
                  <a:lumOff val="95000"/>
                </a:srgbClr>
              </a:gs>
              <a:gs pos="74000">
                <a:srgbClr val="297FD5">
                  <a:lumMod val="45000"/>
                  <a:lumOff val="55000"/>
                </a:srgbClr>
              </a:gs>
              <a:gs pos="83000">
                <a:srgbClr val="297FD5">
                  <a:lumMod val="45000"/>
                  <a:lumOff val="55000"/>
                </a:srgbClr>
              </a:gs>
              <a:gs pos="100000">
                <a:srgbClr val="297FD5">
                  <a:lumMod val="30000"/>
                  <a:lumOff val="70000"/>
                </a:srgbClr>
              </a:gs>
            </a:gsLst>
            <a:lin ang="0" scaled="1"/>
            <a:tileRect/>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11" name="Picture 10" descr="Logo&#10;&#10;Description automatically generated">
            <a:extLst>
              <a:ext uri="{FF2B5EF4-FFF2-40B4-BE49-F238E27FC236}">
                <a16:creationId xmlns:a16="http://schemas.microsoft.com/office/drawing/2014/main" id="{858EB35E-F624-47A9-8FD5-8182F7D472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59534" y="5827363"/>
            <a:ext cx="2100389" cy="801675"/>
          </a:xfrm>
          <a:prstGeom prst="rect">
            <a:avLst/>
          </a:prstGeom>
        </p:spPr>
      </p:pic>
      <p:sp>
        <p:nvSpPr>
          <p:cNvPr id="2" name="Title 1"/>
          <p:cNvSpPr>
            <a:spLocks noGrp="1"/>
          </p:cNvSpPr>
          <p:nvPr>
            <p:ph type="title"/>
          </p:nvPr>
        </p:nvSpPr>
        <p:spPr>
          <a:xfrm>
            <a:off x="838200" y="60948"/>
            <a:ext cx="10515600" cy="1099526"/>
          </a:xfrm>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938693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107171"/>
            <a:ext cx="10515600" cy="1325563"/>
          </a:xfrm>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Logo&#10;&#10;Description automatically generated">
            <a:extLst>
              <a:ext uri="{FF2B5EF4-FFF2-40B4-BE49-F238E27FC236}">
                <a16:creationId xmlns:a16="http://schemas.microsoft.com/office/drawing/2014/main" id="{4B9E8922-1B02-4664-8634-9032BCE98C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1390" y="6007310"/>
            <a:ext cx="1948019" cy="743519"/>
          </a:xfrm>
          <a:prstGeom prst="rect">
            <a:avLst/>
          </a:prstGeom>
        </p:spPr>
      </p:pic>
    </p:spTree>
    <p:extLst>
      <p:ext uri="{BB962C8B-B14F-4D97-AF65-F5344CB8AC3E}">
        <p14:creationId xmlns:p14="http://schemas.microsoft.com/office/powerpoint/2010/main" val="210742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9" name="Picture 8" descr="Logo&#10;&#10;Description automatically generated">
            <a:extLst>
              <a:ext uri="{FF2B5EF4-FFF2-40B4-BE49-F238E27FC236}">
                <a16:creationId xmlns:a16="http://schemas.microsoft.com/office/drawing/2014/main" id="{8D8623AA-6757-4B94-97DA-C2E3257AE8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6664" y="5908372"/>
            <a:ext cx="2149497" cy="820419"/>
          </a:xfrm>
          <a:prstGeom prst="rect">
            <a:avLst/>
          </a:prstGeom>
        </p:spPr>
      </p:pic>
    </p:spTree>
    <p:extLst>
      <p:ext uri="{BB962C8B-B14F-4D97-AF65-F5344CB8AC3E}">
        <p14:creationId xmlns:p14="http://schemas.microsoft.com/office/powerpoint/2010/main" val="4155789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0CE569-404C-467F-A9CF-480367AE6513}" type="datetimeFigureOut">
              <a:rPr lang="en-US" smtClean="0"/>
              <a:t>1/31/2022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E0C89-874E-40C8-971B-87476DBD8FF8}" type="slidenum">
              <a:rPr lang="en-US" smtClean="0"/>
              <a:t>‹#›</a:t>
            </a:fld>
            <a:endParaRPr lang="en-US"/>
          </a:p>
        </p:txBody>
      </p:sp>
      <p:sp>
        <p:nvSpPr>
          <p:cNvPr id="7" name="Rectangle 6">
            <a:extLst>
              <a:ext uri="{FF2B5EF4-FFF2-40B4-BE49-F238E27FC236}">
                <a16:creationId xmlns:a16="http://schemas.microsoft.com/office/drawing/2014/main" id="{DE23B0C5-6C8C-4B07-94D0-6EA4DC4045F8}"/>
              </a:ext>
            </a:extLst>
          </p:cNvPr>
          <p:cNvSpPr/>
          <p:nvPr userDrawn="1"/>
        </p:nvSpPr>
        <p:spPr>
          <a:xfrm>
            <a:off x="0" y="0"/>
            <a:ext cx="12192000" cy="1160473"/>
          </a:xfrm>
          <a:prstGeom prst="rect">
            <a:avLst/>
          </a:prstGeom>
          <a:gradFill flip="none" rotWithShape="1">
            <a:gsLst>
              <a:gs pos="0">
                <a:srgbClr val="297FD5">
                  <a:lumMod val="5000"/>
                  <a:lumOff val="95000"/>
                </a:srgbClr>
              </a:gs>
              <a:gs pos="74000">
                <a:srgbClr val="297FD5">
                  <a:lumMod val="45000"/>
                  <a:lumOff val="55000"/>
                </a:srgbClr>
              </a:gs>
              <a:gs pos="83000">
                <a:srgbClr val="297FD5">
                  <a:lumMod val="45000"/>
                  <a:lumOff val="55000"/>
                </a:srgbClr>
              </a:gs>
              <a:gs pos="100000">
                <a:srgbClr val="297FD5">
                  <a:lumMod val="30000"/>
                  <a:lumOff val="70000"/>
                </a:srgbClr>
              </a:gs>
            </a:gsLst>
            <a:lin ang="0" scaled="1"/>
            <a:tileRect/>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5FCAD1B-66C8-364C-9D0F-9EC7B21EBE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33426" y="5764776"/>
            <a:ext cx="2570448" cy="1093224"/>
          </a:xfrm>
          <a:prstGeom prst="rect">
            <a:avLst/>
          </a:prstGeom>
        </p:spPr>
      </p:pic>
    </p:spTree>
    <p:extLst>
      <p:ext uri="{BB962C8B-B14F-4D97-AF65-F5344CB8AC3E}">
        <p14:creationId xmlns:p14="http://schemas.microsoft.com/office/powerpoint/2010/main" val="903287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DE23B0C5-6C8C-4B07-94D0-6EA4DC4045F8}"/>
              </a:ext>
            </a:extLst>
          </p:cNvPr>
          <p:cNvSpPr/>
          <p:nvPr userDrawn="1"/>
        </p:nvSpPr>
        <p:spPr>
          <a:xfrm>
            <a:off x="0" y="0"/>
            <a:ext cx="12192000" cy="1160473"/>
          </a:xfrm>
          <a:prstGeom prst="rect">
            <a:avLst/>
          </a:prstGeom>
          <a:gradFill flip="none" rotWithShape="1">
            <a:gsLst>
              <a:gs pos="0">
                <a:srgbClr val="297FD5">
                  <a:lumMod val="5000"/>
                  <a:lumOff val="95000"/>
                </a:srgbClr>
              </a:gs>
              <a:gs pos="74000">
                <a:srgbClr val="297FD5">
                  <a:lumMod val="45000"/>
                  <a:lumOff val="55000"/>
                </a:srgbClr>
              </a:gs>
              <a:gs pos="83000">
                <a:srgbClr val="297FD5">
                  <a:lumMod val="45000"/>
                  <a:lumOff val="55000"/>
                </a:srgbClr>
              </a:gs>
              <a:gs pos="100000">
                <a:srgbClr val="297FD5">
                  <a:lumMod val="30000"/>
                  <a:lumOff val="70000"/>
                </a:srgbClr>
              </a:gs>
            </a:gsLst>
            <a:lin ang="0" scaled="1"/>
            <a:tileRect/>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10" name="Content Placeholder 4" descr="Logo&#10;&#10;Description automatically generated">
            <a:extLst>
              <a:ext uri="{FF2B5EF4-FFF2-40B4-BE49-F238E27FC236}">
                <a16:creationId xmlns:a16="http://schemas.microsoft.com/office/drawing/2014/main" id="{11097569-2E90-46DA-87A9-113776AEB9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5538" y="5796127"/>
            <a:ext cx="2726462" cy="1031545"/>
          </a:xfrm>
          <a:prstGeom prst="rect">
            <a:avLst/>
          </a:prstGeom>
        </p:spPr>
      </p:pic>
    </p:spTree>
    <p:extLst>
      <p:ext uri="{BB962C8B-B14F-4D97-AF65-F5344CB8AC3E}">
        <p14:creationId xmlns:p14="http://schemas.microsoft.com/office/powerpoint/2010/main" val="2340760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0CE569-404C-467F-A9CF-480367AE6513}" type="datetimeFigureOut">
              <a:rPr lang="en-US" smtClean="0"/>
              <a:t>1/31/2022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E0C89-874E-40C8-971B-87476DBD8FF8}" type="slidenum">
              <a:rPr lang="en-US" smtClean="0"/>
              <a:t>‹#›</a:t>
            </a:fld>
            <a:endParaRPr lang="en-US"/>
          </a:p>
        </p:txBody>
      </p:sp>
    </p:spTree>
    <p:extLst>
      <p:ext uri="{BB962C8B-B14F-4D97-AF65-F5344CB8AC3E}">
        <p14:creationId xmlns:p14="http://schemas.microsoft.com/office/powerpoint/2010/main" val="702724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0CE569-404C-467F-A9CF-480367AE6513}" type="datetimeFigureOut">
              <a:rPr lang="en-US" smtClean="0"/>
              <a:t>1/31/2022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FE0C89-874E-40C8-971B-87476DBD8FF8}" type="slidenum">
              <a:rPr lang="en-US" smtClean="0"/>
              <a:t>‹#›</a:t>
            </a:fld>
            <a:endParaRPr lang="en-US"/>
          </a:p>
        </p:txBody>
      </p:sp>
    </p:spTree>
    <p:extLst>
      <p:ext uri="{BB962C8B-B14F-4D97-AF65-F5344CB8AC3E}">
        <p14:creationId xmlns:p14="http://schemas.microsoft.com/office/powerpoint/2010/main" val="3083555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0CE569-404C-467F-A9CF-480367AE6513}" type="datetimeFigureOut">
              <a:rPr lang="en-US" smtClean="0"/>
              <a:t>1/31/2022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FE0C89-874E-40C8-971B-87476DBD8FF8}" type="slidenum">
              <a:rPr lang="en-US" smtClean="0"/>
              <a:t>‹#›</a:t>
            </a:fld>
            <a:endParaRPr lang="en-US"/>
          </a:p>
        </p:txBody>
      </p:sp>
    </p:spTree>
    <p:extLst>
      <p:ext uri="{BB962C8B-B14F-4D97-AF65-F5344CB8AC3E}">
        <p14:creationId xmlns:p14="http://schemas.microsoft.com/office/powerpoint/2010/main" val="2139345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0CE569-404C-467F-A9CF-480367AE6513}" type="datetimeFigureOut">
              <a:rPr lang="en-US" smtClean="0"/>
              <a:t>1/31/2022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FE0C89-874E-40C8-971B-87476DBD8FF8}" type="slidenum">
              <a:rPr lang="en-US" smtClean="0"/>
              <a:t>‹#›</a:t>
            </a:fld>
            <a:endParaRPr lang="en-US"/>
          </a:p>
        </p:txBody>
      </p:sp>
    </p:spTree>
    <p:extLst>
      <p:ext uri="{BB962C8B-B14F-4D97-AF65-F5344CB8AC3E}">
        <p14:creationId xmlns:p14="http://schemas.microsoft.com/office/powerpoint/2010/main" val="4258138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0CE569-404C-467F-A9CF-480367AE6513}" type="datetimeFigureOut">
              <a:rPr lang="en-US" smtClean="0"/>
              <a:t>1/31/2022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FE0C89-874E-40C8-971B-87476DBD8FF8}" type="slidenum">
              <a:rPr lang="en-US" smtClean="0"/>
              <a:t>‹#›</a:t>
            </a:fld>
            <a:endParaRPr lang="en-US"/>
          </a:p>
        </p:txBody>
      </p:sp>
    </p:spTree>
    <p:extLst>
      <p:ext uri="{BB962C8B-B14F-4D97-AF65-F5344CB8AC3E}">
        <p14:creationId xmlns:p14="http://schemas.microsoft.com/office/powerpoint/2010/main" val="1468457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0CE569-404C-467F-A9CF-480367AE6513}" type="datetimeFigureOut">
              <a:rPr lang="en-US" smtClean="0"/>
              <a:t>1/31/2022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FE0C89-874E-40C8-971B-87476DBD8FF8}" type="slidenum">
              <a:rPr lang="en-US" smtClean="0"/>
              <a:t>‹#›</a:t>
            </a:fld>
            <a:endParaRPr lang="en-US"/>
          </a:p>
        </p:txBody>
      </p:sp>
    </p:spTree>
    <p:extLst>
      <p:ext uri="{BB962C8B-B14F-4D97-AF65-F5344CB8AC3E}">
        <p14:creationId xmlns:p14="http://schemas.microsoft.com/office/powerpoint/2010/main" val="2754607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0CE569-404C-467F-A9CF-480367AE6513}" type="datetimeFigureOut">
              <a:rPr lang="en-US" smtClean="0"/>
              <a:t>1/31/2022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FE0C89-874E-40C8-971B-87476DBD8FF8}" type="slidenum">
              <a:rPr lang="en-US" smtClean="0"/>
              <a:t>‹#›</a:t>
            </a:fld>
            <a:endParaRPr lang="en-US"/>
          </a:p>
        </p:txBody>
      </p:sp>
    </p:spTree>
    <p:extLst>
      <p:ext uri="{BB962C8B-B14F-4D97-AF65-F5344CB8AC3E}">
        <p14:creationId xmlns:p14="http://schemas.microsoft.com/office/powerpoint/2010/main" val="3962481636"/>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0CE569-404C-467F-A9CF-480367AE6513}" type="datetimeFigureOut">
              <a:rPr lang="en-US" smtClean="0"/>
              <a:t>1/31/2022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FE0C89-874E-40C8-971B-87476DBD8FF8}" type="slidenum">
              <a:rPr lang="en-US" smtClean="0"/>
              <a:t>‹#›</a:t>
            </a:fld>
            <a:endParaRPr lang="en-US"/>
          </a:p>
        </p:txBody>
      </p:sp>
    </p:spTree>
    <p:extLst>
      <p:ext uri="{BB962C8B-B14F-4D97-AF65-F5344CB8AC3E}">
        <p14:creationId xmlns:p14="http://schemas.microsoft.com/office/powerpoint/2010/main" val="15423325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xStyles>
    <p:title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6.png"/><Relationship Id="rId7" Type="http://schemas.openxmlformats.org/officeDocument/2006/relationships/diagramLayout" Target="../diagrams/layout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Data" Target="../diagrams/data1.xml"/><Relationship Id="rId5" Type="http://schemas.openxmlformats.org/officeDocument/2006/relationships/image" Target="../media/image8.png"/><Relationship Id="rId10" Type="http://schemas.microsoft.com/office/2007/relationships/diagramDrawing" Target="../diagrams/drawing1.xml"/><Relationship Id="rId4" Type="http://schemas.openxmlformats.org/officeDocument/2006/relationships/image" Target="../media/image7.png"/><Relationship Id="rId9" Type="http://schemas.openxmlformats.org/officeDocument/2006/relationships/diagramColors" Target="../diagrams/colors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mailto:CODI@cdc.gov"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18.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emf"/><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6.emf"/><Relationship Id="rId2" Type="http://schemas.openxmlformats.org/officeDocument/2006/relationships/notesSlide" Target="../notesSlides/notesSlide15.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32" Type="http://schemas.openxmlformats.org/officeDocument/2006/relationships/image" Target="../media/image35.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svg"/><Relationship Id="rId31"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8" Type="http://schemas.openxmlformats.org/officeDocument/2006/relationships/image" Target="../media/image11.emf"/></Relationships>
</file>

<file path=ppt/slides/_rels/slide2.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emf"/><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6.emf"/><Relationship Id="rId2" Type="http://schemas.openxmlformats.org/officeDocument/2006/relationships/notesSlide" Target="../notesSlides/notesSlide2.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32" Type="http://schemas.openxmlformats.org/officeDocument/2006/relationships/image" Target="../media/image35.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svg"/><Relationship Id="rId31"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8" Type="http://schemas.openxmlformats.org/officeDocument/2006/relationships/image" Target="../media/image11.emf"/></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png"/><Relationship Id="rId7" Type="http://schemas.openxmlformats.org/officeDocument/2006/relationships/image" Target="../media/image48.e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50.emf"/></Relationships>
</file>

<file path=ppt/slides/_rels/slide5.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66.emf"/><Relationship Id="rId13" Type="http://schemas.openxmlformats.org/officeDocument/2006/relationships/image" Target="../media/image71.emf"/><Relationship Id="rId18" Type="http://schemas.openxmlformats.org/officeDocument/2006/relationships/image" Target="../media/image49.png"/><Relationship Id="rId3" Type="http://schemas.openxmlformats.org/officeDocument/2006/relationships/image" Target="../media/image50.emf"/><Relationship Id="rId21" Type="http://schemas.openxmlformats.org/officeDocument/2006/relationships/image" Target="../media/image76.png"/><Relationship Id="rId7" Type="http://schemas.openxmlformats.org/officeDocument/2006/relationships/image" Target="../media/image65.emf"/><Relationship Id="rId12" Type="http://schemas.openxmlformats.org/officeDocument/2006/relationships/image" Target="../media/image70.emf"/><Relationship Id="rId17" Type="http://schemas.openxmlformats.org/officeDocument/2006/relationships/image" Target="../media/image75.png"/><Relationship Id="rId2" Type="http://schemas.openxmlformats.org/officeDocument/2006/relationships/notesSlide" Target="../notesSlides/notesSlide7.xml"/><Relationship Id="rId16" Type="http://schemas.openxmlformats.org/officeDocument/2006/relationships/image" Target="../media/image74.png"/><Relationship Id="rId20"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64.emf"/><Relationship Id="rId11" Type="http://schemas.openxmlformats.org/officeDocument/2006/relationships/image" Target="../media/image69.emf"/><Relationship Id="rId5" Type="http://schemas.openxmlformats.org/officeDocument/2006/relationships/image" Target="../media/image63.emf"/><Relationship Id="rId15" Type="http://schemas.openxmlformats.org/officeDocument/2006/relationships/image" Target="../media/image73.png"/><Relationship Id="rId10" Type="http://schemas.openxmlformats.org/officeDocument/2006/relationships/image" Target="../media/image68.emf"/><Relationship Id="rId19" Type="http://schemas.openxmlformats.org/officeDocument/2006/relationships/image" Target="../media/image47.png"/><Relationship Id="rId4" Type="http://schemas.openxmlformats.org/officeDocument/2006/relationships/image" Target="../media/image48.emf"/><Relationship Id="rId9" Type="http://schemas.openxmlformats.org/officeDocument/2006/relationships/image" Target="../media/image67.emf"/><Relationship Id="rId14" Type="http://schemas.openxmlformats.org/officeDocument/2006/relationships/image" Target="../media/image72.emf"/><Relationship Id="rId22" Type="http://schemas.openxmlformats.org/officeDocument/2006/relationships/image" Target="../media/image77.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87.png"/><Relationship Id="rId18" Type="http://schemas.openxmlformats.org/officeDocument/2006/relationships/image" Target="../media/image92.emf"/><Relationship Id="rId3" Type="http://schemas.openxmlformats.org/officeDocument/2006/relationships/image" Target="../media/image78.png"/><Relationship Id="rId7" Type="http://schemas.openxmlformats.org/officeDocument/2006/relationships/image" Target="../media/image82.svg"/><Relationship Id="rId12" Type="http://schemas.openxmlformats.org/officeDocument/2006/relationships/image" Target="../media/image86.png"/><Relationship Id="rId17" Type="http://schemas.openxmlformats.org/officeDocument/2006/relationships/image" Target="../media/image91.emf"/><Relationship Id="rId2" Type="http://schemas.openxmlformats.org/officeDocument/2006/relationships/notesSlide" Target="../notesSlides/notesSlide8.xml"/><Relationship Id="rId16" Type="http://schemas.openxmlformats.org/officeDocument/2006/relationships/image" Target="../media/image90.emf"/><Relationship Id="rId20" Type="http://schemas.openxmlformats.org/officeDocument/2006/relationships/image" Target="../media/image94.emf"/><Relationship Id="rId1" Type="http://schemas.openxmlformats.org/officeDocument/2006/relationships/slideLayout" Target="../slideLayouts/slideLayout3.xml"/><Relationship Id="rId6" Type="http://schemas.openxmlformats.org/officeDocument/2006/relationships/image" Target="../media/image81.png"/><Relationship Id="rId11" Type="http://schemas.openxmlformats.org/officeDocument/2006/relationships/image" Target="../media/image85.png"/><Relationship Id="rId5" Type="http://schemas.openxmlformats.org/officeDocument/2006/relationships/image" Target="../media/image80.svg"/><Relationship Id="rId15" Type="http://schemas.openxmlformats.org/officeDocument/2006/relationships/image" Target="../media/image89.emf"/><Relationship Id="rId10" Type="http://schemas.openxmlformats.org/officeDocument/2006/relationships/image" Target="../media/image84.png"/><Relationship Id="rId19" Type="http://schemas.openxmlformats.org/officeDocument/2006/relationships/image" Target="../media/image93.emf"/><Relationship Id="rId4" Type="http://schemas.openxmlformats.org/officeDocument/2006/relationships/image" Target="../media/image79.png"/><Relationship Id="rId9" Type="http://schemas.openxmlformats.org/officeDocument/2006/relationships/image" Target="../media/image83.emf"/><Relationship Id="rId1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1E3C1-7B63-AE44-9264-43A9F0464F1E}"/>
              </a:ext>
            </a:extLst>
          </p:cNvPr>
          <p:cNvSpPr>
            <a:spLocks noGrp="1"/>
          </p:cNvSpPr>
          <p:nvPr>
            <p:ph type="ctrTitle"/>
          </p:nvPr>
        </p:nvSpPr>
        <p:spPr>
          <a:xfrm>
            <a:off x="796802" y="2231449"/>
            <a:ext cx="10715625" cy="2387600"/>
          </a:xfrm>
        </p:spPr>
        <p:txBody>
          <a:bodyPr>
            <a:normAutofit/>
          </a:bodyPr>
          <a:lstStyle/>
          <a:p>
            <a:r>
              <a:rPr lang="en-US" sz="4800" b="1" dirty="0">
                <a:solidFill>
                  <a:schemeClr val="accent5">
                    <a:lumMod val="50000"/>
                  </a:schemeClr>
                </a:solidFill>
                <a:latin typeface="Arial"/>
                <a:cs typeface="Arial"/>
              </a:rPr>
              <a:t>Clinical &amp; Community Data Initiative (CODI) - North Carolina</a:t>
            </a:r>
            <a:br>
              <a:rPr lang="en-US" sz="4800" b="1" dirty="0">
                <a:latin typeface="Arial" panose="020B0604020202020204" pitchFamily="34" charset="0"/>
                <a:cs typeface="Arial" panose="020B0604020202020204" pitchFamily="34" charset="0"/>
              </a:rPr>
            </a:br>
            <a:endParaRPr lang="en-US" sz="4800" b="1" dirty="0">
              <a:solidFill>
                <a:schemeClr val="accent5">
                  <a:lumMod val="50000"/>
                </a:schemeClr>
              </a:solidFill>
              <a:latin typeface="Arial"/>
              <a:cs typeface="Arial"/>
            </a:endParaRPr>
          </a:p>
        </p:txBody>
      </p:sp>
    </p:spTree>
    <p:extLst>
      <p:ext uri="{BB962C8B-B14F-4D97-AF65-F5344CB8AC3E}">
        <p14:creationId xmlns:p14="http://schemas.microsoft.com/office/powerpoint/2010/main" val="1579228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3FA2EDCD-9EFC-4DDB-9B7F-DAA39B9B9DCD}"/>
              </a:ext>
            </a:extLst>
          </p:cNvPr>
          <p:cNvSpPr txBox="1">
            <a:spLocks noGrp="1"/>
          </p:cNvSpPr>
          <p:nvPr>
            <p:ph type="title" idx="4294967295"/>
          </p:nvPr>
        </p:nvSpPr>
        <p:spPr>
          <a:xfrm>
            <a:off x="273940" y="50685"/>
            <a:ext cx="11918060" cy="11622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j-ea"/>
                <a:cs typeface="Arial" panose="020B0604020202020204" pitchFamily="34" charset="0"/>
              </a:rPr>
              <a:t>What steps does CODI take to protect &amp; ensure privacy of your data?</a:t>
            </a:r>
          </a:p>
        </p:txBody>
      </p:sp>
      <p:sp>
        <p:nvSpPr>
          <p:cNvPr id="3" name="TextBox 2">
            <a:extLst>
              <a:ext uri="{C183D7F6-B498-43B3-948B-1728B52AA6E4}">
                <adec:decorative xmlns:adec="http://schemas.microsoft.com/office/drawing/2017/decorative" val="1"/>
              </a:ext>
            </a:extLst>
          </p:cNvPr>
          <p:cNvSpPr txBox="1"/>
          <p:nvPr/>
        </p:nvSpPr>
        <p:spPr>
          <a:xfrm>
            <a:off x="4403877" y="2278142"/>
            <a:ext cx="426720" cy="246221"/>
          </a:xfrm>
          <a:prstGeom prst="rect">
            <a:avLst/>
          </a:prstGeom>
          <a:noFill/>
        </p:spPr>
        <p:txBody>
          <a:bodyPr wrap="none" rtlCol="0">
            <a:spAutoFit/>
          </a:bodyPr>
          <a:lstStyle/>
          <a:p>
            <a:r>
              <a:rPr lang="en-US" sz="1000" b="1">
                <a:solidFill>
                  <a:schemeClr val="bg1"/>
                </a:solidFill>
                <a:latin typeface="Arial" panose="020B0604020202020204" pitchFamily="34" charset="0"/>
                <a:cs typeface="Arial" panose="020B0604020202020204" pitchFamily="34" charset="0"/>
              </a:rPr>
              <a:t>TTP</a:t>
            </a:r>
          </a:p>
        </p:txBody>
      </p:sp>
      <p:sp>
        <p:nvSpPr>
          <p:cNvPr id="6" name="TextBox 5">
            <a:extLst>
              <a:ext uri="{FF2B5EF4-FFF2-40B4-BE49-F238E27FC236}">
                <a16:creationId xmlns:a16="http://schemas.microsoft.com/office/drawing/2014/main" id="{ACB7FCF9-E200-4D6B-934D-B396D17DDE76}"/>
              </a:ext>
            </a:extLst>
          </p:cNvPr>
          <p:cNvSpPr txBox="1"/>
          <p:nvPr/>
        </p:nvSpPr>
        <p:spPr>
          <a:xfrm>
            <a:off x="492034" y="1340376"/>
            <a:ext cx="11207931" cy="4478149"/>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CODI creates a technology and partnership network that allows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partners to maintain control over their own data</a:t>
            </a:r>
          </a:p>
          <a:p>
            <a:pPr marL="285750" indent="-285750">
              <a:spcAft>
                <a:spcPts val="180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The q</a:t>
            </a:r>
            <a:r>
              <a:rPr lang="en-US" sz="2400" dirty="0">
                <a:effectLst/>
                <a:latin typeface="Calibri" panose="020F0502020204030204" pitchFamily="34" charset="0"/>
                <a:ea typeface="Calibri" panose="020F0502020204030204" pitchFamily="34" charset="0"/>
                <a:cs typeface="Times New Roman" panose="02020603050405020304" pitchFamily="18" charset="0"/>
              </a:rPr>
              <a:t>ueries are designed to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extract on the minimum required data</a:t>
            </a:r>
            <a:r>
              <a:rPr lang="en-US" sz="2400" dirty="0">
                <a:effectLst/>
                <a:latin typeface="Calibri" panose="020F0502020204030204" pitchFamily="34" charset="0"/>
                <a:ea typeface="Calibri" panose="020F0502020204030204" pitchFamily="34" charset="0"/>
                <a:cs typeface="Times New Roman" panose="02020603050405020304" pitchFamily="18" charset="0"/>
              </a:rPr>
              <a:t>, without PII</a:t>
            </a:r>
          </a:p>
          <a:p>
            <a:pPr marL="285750" indent="-285750">
              <a:spcAft>
                <a:spcPts val="180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The </a:t>
            </a:r>
            <a:r>
              <a:rPr lang="en-US" sz="2400" b="1" dirty="0">
                <a:latin typeface="Calibri" panose="020F0502020204030204" pitchFamily="34" charset="0"/>
                <a:ea typeface="Calibri" panose="020F0502020204030204" pitchFamily="34" charset="0"/>
                <a:cs typeface="Times New Roman" panose="02020603050405020304" pitchFamily="18" charset="0"/>
              </a:rPr>
              <a:t>Privacy Preserving Record Linkage process </a:t>
            </a:r>
            <a:r>
              <a:rPr lang="en-US" sz="2400" dirty="0">
                <a:latin typeface="Calibri" panose="020F0502020204030204" pitchFamily="34" charset="0"/>
                <a:ea typeface="Calibri" panose="020F0502020204030204" pitchFamily="34" charset="0"/>
                <a:cs typeface="Times New Roman" panose="02020603050405020304" pitchFamily="18" charset="0"/>
              </a:rPr>
              <a:t>is designed to use “garbled” identifiers to link data that protect individual identities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1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Before data is shared, CODI implementing partners will establish governance to build trust and reconcile regulations, policies, and norms needed for data exchange. For CODI, governance includes policies, processes, and agreements to assure Data Owners that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data sharing is</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ethical, transparent, and compliant with appropriate laws and regulations</a:t>
            </a:r>
            <a:endParaRPr lang="en-US" sz="2400" dirty="0"/>
          </a:p>
        </p:txBody>
      </p:sp>
    </p:spTree>
    <p:extLst>
      <p:ext uri="{BB962C8B-B14F-4D97-AF65-F5344CB8AC3E}">
        <p14:creationId xmlns:p14="http://schemas.microsoft.com/office/powerpoint/2010/main" val="2707416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213B26D7-BAE3-4923-868C-EA061FBD9DCC}"/>
              </a:ext>
            </a:extLst>
          </p:cNvPr>
          <p:cNvGraphicFramePr>
            <a:graphicFrameLocks noGrp="1"/>
          </p:cNvGraphicFramePr>
          <p:nvPr/>
        </p:nvGraphicFramePr>
        <p:xfrm>
          <a:off x="300888" y="1222196"/>
          <a:ext cx="10732559" cy="4543405"/>
        </p:xfrm>
        <a:graphic>
          <a:graphicData uri="http://schemas.openxmlformats.org/drawingml/2006/table">
            <a:tbl>
              <a:tblPr firstRow="1" bandRow="1"/>
              <a:tblGrid>
                <a:gridCol w="2186090">
                  <a:extLst>
                    <a:ext uri="{9D8B030D-6E8A-4147-A177-3AD203B41FA5}">
                      <a16:colId xmlns:a16="http://schemas.microsoft.com/office/drawing/2014/main" val="4024964731"/>
                    </a:ext>
                  </a:extLst>
                </a:gridCol>
                <a:gridCol w="570235">
                  <a:extLst>
                    <a:ext uri="{9D8B030D-6E8A-4147-A177-3AD203B41FA5}">
                      <a16:colId xmlns:a16="http://schemas.microsoft.com/office/drawing/2014/main" val="3359123804"/>
                    </a:ext>
                  </a:extLst>
                </a:gridCol>
                <a:gridCol w="569731">
                  <a:extLst>
                    <a:ext uri="{9D8B030D-6E8A-4147-A177-3AD203B41FA5}">
                      <a16:colId xmlns:a16="http://schemas.microsoft.com/office/drawing/2014/main" val="2164759520"/>
                    </a:ext>
                  </a:extLst>
                </a:gridCol>
                <a:gridCol w="569731">
                  <a:extLst>
                    <a:ext uri="{9D8B030D-6E8A-4147-A177-3AD203B41FA5}">
                      <a16:colId xmlns:a16="http://schemas.microsoft.com/office/drawing/2014/main" val="3283201151"/>
                    </a:ext>
                  </a:extLst>
                </a:gridCol>
                <a:gridCol w="569731">
                  <a:extLst>
                    <a:ext uri="{9D8B030D-6E8A-4147-A177-3AD203B41FA5}">
                      <a16:colId xmlns:a16="http://schemas.microsoft.com/office/drawing/2014/main" val="4140075228"/>
                    </a:ext>
                  </a:extLst>
                </a:gridCol>
                <a:gridCol w="569731">
                  <a:extLst>
                    <a:ext uri="{9D8B030D-6E8A-4147-A177-3AD203B41FA5}">
                      <a16:colId xmlns:a16="http://schemas.microsoft.com/office/drawing/2014/main" val="1646879441"/>
                    </a:ext>
                  </a:extLst>
                </a:gridCol>
                <a:gridCol w="569731">
                  <a:extLst>
                    <a:ext uri="{9D8B030D-6E8A-4147-A177-3AD203B41FA5}">
                      <a16:colId xmlns:a16="http://schemas.microsoft.com/office/drawing/2014/main" val="2434852749"/>
                    </a:ext>
                  </a:extLst>
                </a:gridCol>
                <a:gridCol w="569731">
                  <a:extLst>
                    <a:ext uri="{9D8B030D-6E8A-4147-A177-3AD203B41FA5}">
                      <a16:colId xmlns:a16="http://schemas.microsoft.com/office/drawing/2014/main" val="761299186"/>
                    </a:ext>
                  </a:extLst>
                </a:gridCol>
                <a:gridCol w="569731">
                  <a:extLst>
                    <a:ext uri="{9D8B030D-6E8A-4147-A177-3AD203B41FA5}">
                      <a16:colId xmlns:a16="http://schemas.microsoft.com/office/drawing/2014/main" val="1817784713"/>
                    </a:ext>
                  </a:extLst>
                </a:gridCol>
                <a:gridCol w="569731">
                  <a:extLst>
                    <a:ext uri="{9D8B030D-6E8A-4147-A177-3AD203B41FA5}">
                      <a16:colId xmlns:a16="http://schemas.microsoft.com/office/drawing/2014/main" val="3829644401"/>
                    </a:ext>
                  </a:extLst>
                </a:gridCol>
                <a:gridCol w="569731">
                  <a:extLst>
                    <a:ext uri="{9D8B030D-6E8A-4147-A177-3AD203B41FA5}">
                      <a16:colId xmlns:a16="http://schemas.microsoft.com/office/drawing/2014/main" val="3973454960"/>
                    </a:ext>
                  </a:extLst>
                </a:gridCol>
                <a:gridCol w="569731">
                  <a:extLst>
                    <a:ext uri="{9D8B030D-6E8A-4147-A177-3AD203B41FA5}">
                      <a16:colId xmlns:a16="http://schemas.microsoft.com/office/drawing/2014/main" val="518054742"/>
                    </a:ext>
                  </a:extLst>
                </a:gridCol>
                <a:gridCol w="569731">
                  <a:extLst>
                    <a:ext uri="{9D8B030D-6E8A-4147-A177-3AD203B41FA5}">
                      <a16:colId xmlns:a16="http://schemas.microsoft.com/office/drawing/2014/main" val="4050759227"/>
                    </a:ext>
                  </a:extLst>
                </a:gridCol>
                <a:gridCol w="569731">
                  <a:extLst>
                    <a:ext uri="{9D8B030D-6E8A-4147-A177-3AD203B41FA5}">
                      <a16:colId xmlns:a16="http://schemas.microsoft.com/office/drawing/2014/main" val="571953919"/>
                    </a:ext>
                  </a:extLst>
                </a:gridCol>
                <a:gridCol w="569731">
                  <a:extLst>
                    <a:ext uri="{9D8B030D-6E8A-4147-A177-3AD203B41FA5}">
                      <a16:colId xmlns:a16="http://schemas.microsoft.com/office/drawing/2014/main" val="134670126"/>
                    </a:ext>
                  </a:extLst>
                </a:gridCol>
                <a:gridCol w="569731">
                  <a:extLst>
                    <a:ext uri="{9D8B030D-6E8A-4147-A177-3AD203B41FA5}">
                      <a16:colId xmlns:a16="http://schemas.microsoft.com/office/drawing/2014/main" val="1791764622"/>
                    </a:ext>
                  </a:extLst>
                </a:gridCol>
              </a:tblGrid>
              <a:tr h="39738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dirty="0"/>
                        <a:t>2022</a:t>
                      </a:r>
                    </a:p>
                  </a:txBody>
                  <a:tcP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pPr algn="ctr"/>
                      <a:endParaRPr lang="en-US" dirty="0"/>
                    </a:p>
                  </a:txBody>
                  <a:tcP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dirty="0"/>
                        <a:t>2023</a:t>
                      </a:r>
                    </a:p>
                  </a:txBody>
                  <a:tcP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dirty="0"/>
                    </a:p>
                  </a:txBody>
                  <a:tcP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dirty="0"/>
                    </a:p>
                  </a:txBody>
                  <a:tcP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4624627"/>
                  </a:ext>
                </a:extLst>
              </a:tr>
              <a:tr h="39738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dirty="0"/>
                        <a:t>Jan</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dirty="0"/>
                        <a:t>Feb</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dirty="0"/>
                        <a:t>Mar</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dirty="0"/>
                        <a:t>Apr</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dirty="0"/>
                        <a:t>May</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dirty="0"/>
                        <a:t>Jun</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dirty="0"/>
                        <a:t>July</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dirty="0"/>
                        <a:t>Aug</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dirty="0"/>
                        <a:t>Sep</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dirty="0"/>
                        <a:t>Oct</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dirty="0"/>
                        <a:t>Nov</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Dec</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Jan</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Feb </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Mar</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355346"/>
                  </a:ext>
                </a:extLst>
              </a:tr>
              <a:tr h="397381">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400" b="1" dirty="0"/>
                        <a:t>Information Gathering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4237314648"/>
                  </a:ext>
                </a:extLst>
              </a:tr>
              <a:tr h="397381">
                <a:tc vMerge="1">
                  <a:txBody>
                    <a:bodyPr/>
                    <a:lstStyle/>
                    <a:p>
                      <a:endParaRPr lang="en-US" sz="1200" b="1"/>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24446955"/>
                  </a:ext>
                </a:extLst>
              </a:tr>
              <a:tr h="491309">
                <a:tc>
                  <a:txBody>
                    <a:bodyPr/>
                    <a:lstStyle/>
                    <a:p>
                      <a:pPr marL="0" algn="l" defTabSz="914400" rtl="0" eaLnBrk="1" latinLnBrk="0" hangingPunct="1"/>
                      <a:r>
                        <a:rPr lang="en-US" sz="1400" b="1" kern="1200" dirty="0">
                          <a:solidFill>
                            <a:schemeClr val="tx1"/>
                          </a:solidFill>
                          <a:latin typeface="Calibri" panose="020F0502020204030204"/>
                          <a:ea typeface="+mn-ea"/>
                          <a:cs typeface="+mn-cs"/>
                        </a:rPr>
                        <a:t>Governance</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1429006"/>
                  </a:ext>
                </a:extLst>
              </a:tr>
              <a:tr h="47566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400" b="1" dirty="0"/>
                        <a:t>Development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657440927"/>
                  </a:ext>
                </a:extLst>
              </a:tr>
              <a:tr h="397381">
                <a:tc rowSpan="5">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400" b="1" dirty="0"/>
                        <a:t>Implementation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9298199"/>
                  </a:ext>
                </a:extLst>
              </a:tr>
              <a:tr h="397381">
                <a:tc vMerge="1">
                  <a:txBody>
                    <a:bodyPr/>
                    <a:lstStyle/>
                    <a:p>
                      <a:endParaRPr lang="en-US" sz="1200" b="1"/>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2454071"/>
                  </a:ext>
                </a:extLst>
              </a:tr>
              <a:tr h="397381">
                <a:tc vMerge="1">
                  <a:txBody>
                    <a:bodyPr/>
                    <a:lstStyle/>
                    <a:p>
                      <a:endParaRPr lang="en-US" sz="1200" b="1"/>
                    </a:p>
                  </a:txBody>
                  <a:tcPr>
                    <a:lnB w="3175" cap="flat" cmpd="sng" algn="ctr">
                      <a:solidFill>
                        <a:schemeClr val="bg1">
                          <a:lumMod val="65000"/>
                        </a:schemeClr>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5045652"/>
                  </a:ext>
                </a:extLst>
              </a:tr>
              <a:tr h="397381">
                <a:tc vMerge="1">
                  <a:txBody>
                    <a:bodyPr/>
                    <a:lstStyle/>
                    <a:p>
                      <a:endParaRPr lang="en-U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6584637"/>
                  </a:ext>
                </a:extLst>
              </a:tr>
              <a:tr h="397381">
                <a:tc vMerge="1">
                  <a:txBody>
                    <a:bodyPr/>
                    <a:lstStyle/>
                    <a:p>
                      <a:endParaRPr lang="en-US" sz="16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167946"/>
                  </a:ext>
                </a:extLst>
              </a:tr>
            </a:tbl>
          </a:graphicData>
        </a:graphic>
      </p:graphicFrame>
      <p:sp>
        <p:nvSpPr>
          <p:cNvPr id="29" name="Rectangle 28">
            <a:extLst>
              <a:ext uri="{FF2B5EF4-FFF2-40B4-BE49-F238E27FC236}">
                <a16:creationId xmlns:a16="http://schemas.microsoft.com/office/drawing/2014/main" id="{5487E4E2-47DF-48D0-AF2C-C8A477CD8AF7}"/>
              </a:ext>
            </a:extLst>
          </p:cNvPr>
          <p:cNvSpPr/>
          <p:nvPr/>
        </p:nvSpPr>
        <p:spPr>
          <a:xfrm>
            <a:off x="9608820" y="5564786"/>
            <a:ext cx="2529885" cy="1200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Connector: Elbow 3">
            <a:extLst>
              <a:ext uri="{FF2B5EF4-FFF2-40B4-BE49-F238E27FC236}">
                <a16:creationId xmlns:a16="http://schemas.microsoft.com/office/drawing/2014/main" id="{18C34981-690B-41AC-9F69-6CB519B5B16A}"/>
              </a:ext>
            </a:extLst>
          </p:cNvPr>
          <p:cNvCxnSpPr>
            <a:cxnSpLocks/>
          </p:cNvCxnSpPr>
          <p:nvPr/>
        </p:nvCxnSpPr>
        <p:spPr>
          <a:xfrm rot="16200000" flipH="1">
            <a:off x="5977167" y="3157738"/>
            <a:ext cx="3001950" cy="2800535"/>
          </a:xfrm>
          <a:prstGeom prst="bentConnector2">
            <a:avLst/>
          </a:prstGeom>
          <a:noFill/>
          <a:ln w="12700" cap="flat" cmpd="sng" algn="ctr">
            <a:solidFill>
              <a:srgbClr val="A7EA52"/>
            </a:solidFill>
            <a:prstDash val="solid"/>
            <a:miter lim="800000"/>
            <a:tailEnd type="triangle"/>
          </a:ln>
          <a:effectLst/>
        </p:spPr>
      </p:cxnSp>
      <p:sp>
        <p:nvSpPr>
          <p:cNvPr id="9" name="Rectangle: Rounded Corners 8">
            <a:extLst>
              <a:ext uri="{FF2B5EF4-FFF2-40B4-BE49-F238E27FC236}">
                <a16:creationId xmlns:a16="http://schemas.microsoft.com/office/drawing/2014/main" id="{E0456750-2C52-4227-BAD3-F84AB39490FD}"/>
              </a:ext>
            </a:extLst>
          </p:cNvPr>
          <p:cNvSpPr/>
          <p:nvPr/>
        </p:nvSpPr>
        <p:spPr>
          <a:xfrm>
            <a:off x="6824840" y="5028005"/>
            <a:ext cx="2128660" cy="321702"/>
          </a:xfrm>
          <a:prstGeom prst="roundRect">
            <a:avLst/>
          </a:prstGeom>
          <a:solidFill>
            <a:srgbClr val="5DCEAF">
              <a:lumMod val="75000"/>
            </a:srgbClr>
          </a:solidFill>
          <a:ln w="28575"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0" dirty="0">
                <a:solidFill>
                  <a:prstClr val="white"/>
                </a:solidFill>
                <a:latin typeface="Calibri" panose="020F0502020204030204"/>
              </a:rPr>
              <a:t>Implement PPRL</a:t>
            </a: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8C29E41C-C6FD-44D6-BC86-39C847AB56E1}"/>
              </a:ext>
            </a:extLst>
          </p:cNvPr>
          <p:cNvSpPr/>
          <p:nvPr/>
        </p:nvSpPr>
        <p:spPr>
          <a:xfrm>
            <a:off x="8877300" y="5825142"/>
            <a:ext cx="1873184" cy="357924"/>
          </a:xfrm>
          <a:prstGeom prst="roundRect">
            <a:avLst/>
          </a:prstGeom>
          <a:solidFill>
            <a:srgbClr val="4E67C8"/>
          </a:solidFill>
          <a:ln w="28575" cap="flat" cmpd="sng" algn="ctr">
            <a:solidFill>
              <a:srgbClr val="A7EA52">
                <a:lumMod val="7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ea typeface="+mn-ea"/>
                <a:cs typeface="+mn-cs"/>
              </a:rPr>
              <a:t>Construct Longitudinal Dataset for Use Case</a:t>
            </a:r>
          </a:p>
        </p:txBody>
      </p:sp>
      <p:sp>
        <p:nvSpPr>
          <p:cNvPr id="11" name="Rectangle: Rounded Corners 10">
            <a:extLst>
              <a:ext uri="{FF2B5EF4-FFF2-40B4-BE49-F238E27FC236}">
                <a16:creationId xmlns:a16="http://schemas.microsoft.com/office/drawing/2014/main" id="{FECAC0E6-A125-40FF-956B-A2CE6E4104E3}"/>
              </a:ext>
            </a:extLst>
          </p:cNvPr>
          <p:cNvSpPr/>
          <p:nvPr/>
        </p:nvSpPr>
        <p:spPr>
          <a:xfrm>
            <a:off x="2598270" y="2086849"/>
            <a:ext cx="1249764" cy="302788"/>
          </a:xfrm>
          <a:prstGeom prst="roundRect">
            <a:avLst/>
          </a:prstGeom>
          <a:solidFill>
            <a:srgbClr val="B4DCFA">
              <a:lumMod val="75000"/>
            </a:srgbClr>
          </a:solidFill>
          <a:ln w="12700" cap="flat" cmpd="sng" algn="ctr">
            <a:no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ea typeface="+mn-ea"/>
                <a:cs typeface="+mn-cs"/>
              </a:rPr>
              <a:t>Revise &amp; Validate Scoping Questions</a:t>
            </a: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1FC66366-3DF9-44C7-88BD-7591CE4A9517}"/>
              </a:ext>
            </a:extLst>
          </p:cNvPr>
          <p:cNvSpPr/>
          <p:nvPr/>
        </p:nvSpPr>
        <p:spPr>
          <a:xfrm>
            <a:off x="5749005" y="5455169"/>
            <a:ext cx="1775739" cy="363163"/>
          </a:xfrm>
          <a:prstGeom prst="roundRect">
            <a:avLst/>
          </a:prstGeom>
          <a:solidFill>
            <a:srgbClr val="4E67C8"/>
          </a:solidFill>
          <a:ln w="12700" cap="flat" cmpd="sng" algn="ctr">
            <a:no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Calibri" panose="020F0502020204030204"/>
                <a:ea typeface="+mn-ea"/>
                <a:cs typeface="+mn-cs"/>
              </a:rPr>
              <a:t>Develop Use Case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Calibri" panose="020F0502020204030204"/>
                <a:ea typeface="+mn-ea"/>
                <a:cs typeface="+mn-cs"/>
              </a:rPr>
              <a:t>Query code</a:t>
            </a:r>
          </a:p>
        </p:txBody>
      </p:sp>
      <p:sp>
        <p:nvSpPr>
          <p:cNvPr id="16" name="Rectangle: Rounded Corners 15">
            <a:extLst>
              <a:ext uri="{FF2B5EF4-FFF2-40B4-BE49-F238E27FC236}">
                <a16:creationId xmlns:a16="http://schemas.microsoft.com/office/drawing/2014/main" id="{F3EC67BC-7D7F-4DC0-BFB0-A9ADC450C201}"/>
              </a:ext>
            </a:extLst>
          </p:cNvPr>
          <p:cNvSpPr/>
          <p:nvPr/>
        </p:nvSpPr>
        <p:spPr>
          <a:xfrm>
            <a:off x="11120990" y="2072385"/>
            <a:ext cx="964866" cy="302788"/>
          </a:xfrm>
          <a:prstGeom prst="roundRect">
            <a:avLst/>
          </a:prstGeom>
          <a:solidFill>
            <a:srgbClr val="B4DCFA">
              <a:lumMod val="75000"/>
            </a:srgbClr>
          </a:solidFill>
          <a:ln w="12700" cap="flat" cmpd="sng" algn="ctr">
            <a:no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Scope</a:t>
            </a:r>
            <a:endPar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2C606128-F3B1-43B2-988F-BCAB75933113}"/>
              </a:ext>
            </a:extLst>
          </p:cNvPr>
          <p:cNvSpPr/>
          <p:nvPr/>
        </p:nvSpPr>
        <p:spPr>
          <a:xfrm>
            <a:off x="11120991" y="2513449"/>
            <a:ext cx="964866" cy="302788"/>
          </a:xfrm>
          <a:prstGeom prst="roundRect">
            <a:avLst/>
          </a:prstGeom>
          <a:solidFill>
            <a:srgbClr val="4E67C8"/>
          </a:solidFill>
          <a:ln w="12700" cap="flat" cmpd="sng" algn="ctr">
            <a:no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Calibri" panose="020F0502020204030204"/>
                <a:ea typeface="+mn-ea"/>
                <a:cs typeface="+mn-cs"/>
              </a:rPr>
              <a:t>Use Cases</a:t>
            </a:r>
            <a:endParaRPr kumimoji="0" lang="en-US" sz="20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B8DE3F73-0B58-4318-B8E6-416FA8489BE7}"/>
              </a:ext>
            </a:extLst>
          </p:cNvPr>
          <p:cNvSpPr/>
          <p:nvPr/>
        </p:nvSpPr>
        <p:spPr>
          <a:xfrm>
            <a:off x="11120990" y="2954513"/>
            <a:ext cx="964867" cy="302788"/>
          </a:xfrm>
          <a:prstGeom prst="roundRect">
            <a:avLst/>
          </a:prstGeom>
          <a:solidFill>
            <a:srgbClr val="A7EA52">
              <a:lumMod val="75000"/>
            </a:srgbClr>
          </a:solidFill>
          <a:ln w="12700" cap="flat" cmpd="sng" algn="ctr">
            <a:no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Calibri" panose="020F0502020204030204"/>
                <a:ea typeface="+mn-ea"/>
                <a:cs typeface="+mn-cs"/>
              </a:rPr>
              <a:t>Governance</a:t>
            </a:r>
            <a:endParaRPr kumimoji="0" lang="en-US" sz="20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B6C50462-8777-45C6-A141-28B49ACF6A75}"/>
              </a:ext>
            </a:extLst>
          </p:cNvPr>
          <p:cNvSpPr/>
          <p:nvPr/>
        </p:nvSpPr>
        <p:spPr>
          <a:xfrm>
            <a:off x="11120990" y="3395577"/>
            <a:ext cx="964867" cy="302788"/>
          </a:xfrm>
          <a:prstGeom prst="roundRect">
            <a:avLst/>
          </a:prstGeom>
          <a:solidFill>
            <a:srgbClr val="5DCEAF">
              <a:lumMod val="75000"/>
            </a:srgbClr>
          </a:solidFill>
          <a:ln w="12700" cap="flat" cmpd="sng" algn="ctr">
            <a:no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Calibri" panose="020F0502020204030204"/>
                <a:ea typeface="+mn-ea"/>
                <a:cs typeface="+mn-cs"/>
              </a:rPr>
              <a:t>Tools</a:t>
            </a:r>
            <a:endParaRPr kumimoji="0" lang="en-US" sz="2000" b="1"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1" name="Connector: Elbow 20">
            <a:extLst>
              <a:ext uri="{FF2B5EF4-FFF2-40B4-BE49-F238E27FC236}">
                <a16:creationId xmlns:a16="http://schemas.microsoft.com/office/drawing/2014/main" id="{545907F0-7339-4206-8B46-9B09F08471F4}"/>
              </a:ext>
            </a:extLst>
          </p:cNvPr>
          <p:cNvCxnSpPr>
            <a:cxnSpLocks/>
          </p:cNvCxnSpPr>
          <p:nvPr/>
        </p:nvCxnSpPr>
        <p:spPr>
          <a:xfrm rot="16200000" flipH="1">
            <a:off x="5458979" y="3829079"/>
            <a:ext cx="1421205" cy="185634"/>
          </a:xfrm>
          <a:prstGeom prst="bentConnector3">
            <a:avLst>
              <a:gd name="adj1" fmla="val 50000"/>
            </a:avLst>
          </a:prstGeom>
          <a:noFill/>
          <a:ln w="12700" cap="flat" cmpd="sng" algn="ctr">
            <a:solidFill>
              <a:srgbClr val="A7EA52"/>
            </a:solidFill>
            <a:prstDash val="solid"/>
            <a:miter lim="800000"/>
            <a:tailEnd type="triangle"/>
          </a:ln>
          <a:effectLst/>
        </p:spPr>
      </p:cxnSp>
      <p:sp>
        <p:nvSpPr>
          <p:cNvPr id="34" name="Title 2">
            <a:extLst>
              <a:ext uri="{FF2B5EF4-FFF2-40B4-BE49-F238E27FC236}">
                <a16:creationId xmlns:a16="http://schemas.microsoft.com/office/drawing/2014/main" id="{289B2D33-3DAB-42B7-B74E-3112D63DB73B}"/>
              </a:ext>
            </a:extLst>
          </p:cNvPr>
          <p:cNvSpPr>
            <a:spLocks noGrp="1"/>
          </p:cNvSpPr>
          <p:nvPr>
            <p:ph type="title"/>
          </p:nvPr>
        </p:nvSpPr>
        <p:spPr>
          <a:xfrm>
            <a:off x="358162" y="348566"/>
            <a:ext cx="10515600" cy="456165"/>
          </a:xfrm>
        </p:spPr>
        <p:txBody>
          <a:bodyPr>
            <a:noAutofit/>
          </a:bodyPr>
          <a:lstStyle/>
          <a:p>
            <a:r>
              <a:rPr lang="en-US" sz="4000" b="1" dirty="0">
                <a:solidFill>
                  <a:srgbClr val="002060"/>
                </a:solidFill>
                <a:latin typeface="Arial" panose="020B0604020202020204" pitchFamily="34" charset="0"/>
                <a:cs typeface="Arial" panose="020B0604020202020204" pitchFamily="34" charset="0"/>
              </a:rPr>
              <a:t>Implementation Timeline</a:t>
            </a:r>
          </a:p>
        </p:txBody>
      </p:sp>
      <p:sp>
        <p:nvSpPr>
          <p:cNvPr id="28" name="Rectangle: Rounded Corners 27">
            <a:extLst>
              <a:ext uri="{FF2B5EF4-FFF2-40B4-BE49-F238E27FC236}">
                <a16:creationId xmlns:a16="http://schemas.microsoft.com/office/drawing/2014/main" id="{54EBBF58-45B2-4229-B968-BCAE8EFC0A0C}"/>
              </a:ext>
            </a:extLst>
          </p:cNvPr>
          <p:cNvSpPr/>
          <p:nvPr/>
        </p:nvSpPr>
        <p:spPr>
          <a:xfrm>
            <a:off x="6096000" y="4653572"/>
            <a:ext cx="730589" cy="321702"/>
          </a:xfrm>
          <a:prstGeom prst="roundRect">
            <a:avLst/>
          </a:prstGeom>
          <a:solidFill>
            <a:srgbClr val="5DCEAF">
              <a:lumMod val="75000"/>
            </a:srgbClr>
          </a:solidFill>
          <a:ln w="28575" cap="flat" cmpd="sng" algn="ctr">
            <a:solidFill>
              <a:srgbClr val="92D050"/>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QC PPRL</a:t>
            </a:r>
          </a:p>
        </p:txBody>
      </p:sp>
      <p:cxnSp>
        <p:nvCxnSpPr>
          <p:cNvPr id="35" name="Connector: Elbow 34">
            <a:extLst>
              <a:ext uri="{FF2B5EF4-FFF2-40B4-BE49-F238E27FC236}">
                <a16:creationId xmlns:a16="http://schemas.microsoft.com/office/drawing/2014/main" id="{BF61EB6B-76AB-4980-A3B4-531A9AA54574}"/>
              </a:ext>
            </a:extLst>
          </p:cNvPr>
          <p:cNvCxnSpPr>
            <a:cxnSpLocks/>
            <a:endCxn id="15" idx="1"/>
          </p:cNvCxnSpPr>
          <p:nvPr/>
        </p:nvCxnSpPr>
        <p:spPr>
          <a:xfrm rot="16200000" flipH="1">
            <a:off x="3803138" y="3690884"/>
            <a:ext cx="3076190" cy="815544"/>
          </a:xfrm>
          <a:prstGeom prst="bentConnector2">
            <a:avLst/>
          </a:prstGeom>
          <a:ln w="12700">
            <a:solidFill>
              <a:srgbClr val="4E67C8"/>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BEBAEE4B-C69F-4D5D-9A6F-C2E305AA0AAF}"/>
              </a:ext>
            </a:extLst>
          </p:cNvPr>
          <p:cNvSpPr/>
          <p:nvPr/>
        </p:nvSpPr>
        <p:spPr>
          <a:xfrm>
            <a:off x="3185980" y="3877526"/>
            <a:ext cx="2318801" cy="321702"/>
          </a:xfrm>
          <a:prstGeom prst="roundRect">
            <a:avLst/>
          </a:prstGeom>
          <a:solidFill>
            <a:srgbClr val="B4DCFA">
              <a:lumMod val="75000"/>
            </a:srgbClr>
          </a:solidFill>
          <a:ln w="38100" cap="flat" cmpd="sng" algn="ctr">
            <a:solidFill>
              <a:srgbClr val="4E67C8"/>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Calibri" panose="020F0502020204030204"/>
                <a:ea typeface="+mn-ea"/>
                <a:cs typeface="+mn-cs"/>
              </a:rPr>
              <a:t>Implement CODI Data Model</a:t>
            </a:r>
          </a:p>
        </p:txBody>
      </p:sp>
      <p:cxnSp>
        <p:nvCxnSpPr>
          <p:cNvPr id="22" name="Connector: Elbow 21">
            <a:extLst>
              <a:ext uri="{FF2B5EF4-FFF2-40B4-BE49-F238E27FC236}">
                <a16:creationId xmlns:a16="http://schemas.microsoft.com/office/drawing/2014/main" id="{278B57A0-9B06-4CC1-B343-495AE179D3DC}"/>
              </a:ext>
            </a:extLst>
          </p:cNvPr>
          <p:cNvCxnSpPr>
            <a:cxnSpLocks/>
            <a:endCxn id="7" idx="1"/>
          </p:cNvCxnSpPr>
          <p:nvPr/>
        </p:nvCxnSpPr>
        <p:spPr>
          <a:xfrm rot="16200000" flipH="1">
            <a:off x="2262348" y="3114745"/>
            <a:ext cx="1607050" cy="240214"/>
          </a:xfrm>
          <a:prstGeom prst="bentConnector2">
            <a:avLst/>
          </a:prstGeom>
          <a:noFill/>
          <a:ln w="12700" cap="flat" cmpd="sng" algn="ctr">
            <a:solidFill>
              <a:srgbClr val="5ECCF3"/>
            </a:solidFill>
            <a:prstDash val="solid"/>
            <a:miter lim="800000"/>
            <a:tailEnd type="triangle"/>
          </a:ln>
          <a:effectLst/>
        </p:spPr>
      </p:cxnSp>
      <p:sp>
        <p:nvSpPr>
          <p:cNvPr id="8" name="Rectangle: Rounded Corners 7">
            <a:extLst>
              <a:ext uri="{FF2B5EF4-FFF2-40B4-BE49-F238E27FC236}">
                <a16:creationId xmlns:a16="http://schemas.microsoft.com/office/drawing/2014/main" id="{C2153420-3DCF-448E-981C-013BD6D6C53F}"/>
              </a:ext>
            </a:extLst>
          </p:cNvPr>
          <p:cNvSpPr/>
          <p:nvPr/>
        </p:nvSpPr>
        <p:spPr>
          <a:xfrm>
            <a:off x="3223152" y="2452960"/>
            <a:ext cx="2281630" cy="302788"/>
          </a:xfrm>
          <a:prstGeom prst="roundRect">
            <a:avLst/>
          </a:prstGeom>
          <a:solidFill>
            <a:srgbClr val="4E67C8"/>
          </a:solidFill>
          <a:ln w="12700" cap="flat" cmpd="sng" algn="ctr">
            <a:no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Develop Use Cases</a:t>
            </a:r>
            <a:endPar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92977734-4A1A-4B7C-A27E-540678D7FC34}"/>
              </a:ext>
            </a:extLst>
          </p:cNvPr>
          <p:cNvSpPr/>
          <p:nvPr/>
        </p:nvSpPr>
        <p:spPr>
          <a:xfrm>
            <a:off x="2601879" y="2902764"/>
            <a:ext cx="4751421" cy="308530"/>
          </a:xfrm>
          <a:prstGeom prst="roundRect">
            <a:avLst/>
          </a:prstGeom>
          <a:solidFill>
            <a:srgbClr val="A7EA52">
              <a:lumMod val="75000"/>
            </a:srgbClr>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Develop Governance Strategy &amp; Execute Agreements</a:t>
            </a:r>
          </a:p>
        </p:txBody>
      </p:sp>
      <p:sp>
        <p:nvSpPr>
          <p:cNvPr id="23" name="Rectangle: Rounded Corners 22">
            <a:extLst>
              <a:ext uri="{FF2B5EF4-FFF2-40B4-BE49-F238E27FC236}">
                <a16:creationId xmlns:a16="http://schemas.microsoft.com/office/drawing/2014/main" id="{D2BBF2A1-15B3-42F1-9737-8FAB5F981AC0}"/>
              </a:ext>
            </a:extLst>
          </p:cNvPr>
          <p:cNvSpPr/>
          <p:nvPr/>
        </p:nvSpPr>
        <p:spPr>
          <a:xfrm>
            <a:off x="2650022" y="3413060"/>
            <a:ext cx="1207603" cy="285305"/>
          </a:xfrm>
          <a:prstGeom prst="roundRect">
            <a:avLst/>
          </a:prstGeom>
          <a:solidFill>
            <a:srgbClr val="B4DCFA">
              <a:lumMod val="75000"/>
            </a:srgbClr>
          </a:solidFill>
          <a:ln w="38100" cap="flat" cmpd="sng" algn="ctr">
            <a:solidFill>
              <a:srgbClr val="4E67C8"/>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Refine Data Model</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2B85E731-9EFD-4181-A656-187D03D435DB}"/>
              </a:ext>
            </a:extLst>
          </p:cNvPr>
          <p:cNvCxnSpPr>
            <a:cxnSpLocks/>
          </p:cNvCxnSpPr>
          <p:nvPr/>
        </p:nvCxnSpPr>
        <p:spPr>
          <a:xfrm>
            <a:off x="3030837" y="1653031"/>
            <a:ext cx="0" cy="4656286"/>
          </a:xfrm>
          <a:prstGeom prst="line">
            <a:avLst/>
          </a:prstGeom>
          <a:ln w="25400">
            <a:solidFill>
              <a:srgbClr val="FF0066"/>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76B0E144-5438-420E-9E1A-375CCF9664FC}"/>
              </a:ext>
            </a:extLst>
          </p:cNvPr>
          <p:cNvSpPr/>
          <p:nvPr/>
        </p:nvSpPr>
        <p:spPr>
          <a:xfrm>
            <a:off x="4822241" y="4285578"/>
            <a:ext cx="1273759" cy="321702"/>
          </a:xfrm>
          <a:prstGeom prst="roundRect">
            <a:avLst/>
          </a:prstGeom>
          <a:solidFill>
            <a:srgbClr val="5DCEAF">
              <a:lumMod val="75000"/>
            </a:srgbClr>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Test PPRL</a:t>
            </a:r>
          </a:p>
        </p:txBody>
      </p:sp>
    </p:spTree>
    <p:extLst>
      <p:ext uri="{BB962C8B-B14F-4D97-AF65-F5344CB8AC3E}">
        <p14:creationId xmlns:p14="http://schemas.microsoft.com/office/powerpoint/2010/main" val="3079412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46EB5F9-5631-45F4-BD17-FBCB56BA3FC6}"/>
              </a:ext>
            </a:extLst>
          </p:cNvPr>
          <p:cNvSpPr>
            <a:spLocks noGrp="1"/>
          </p:cNvSpPr>
          <p:nvPr>
            <p:ph type="title"/>
          </p:nvPr>
        </p:nvSpPr>
        <p:spPr>
          <a:xfrm>
            <a:off x="831850" y="1709738"/>
            <a:ext cx="10515600" cy="2852737"/>
          </a:xfrm>
        </p:spPr>
        <p:txBody>
          <a:bodyPr/>
          <a:lstStyle/>
          <a:p>
            <a:r>
              <a:rPr lang="en-US" dirty="0"/>
              <a:t>Expectations for Partner Participation</a:t>
            </a:r>
          </a:p>
        </p:txBody>
      </p:sp>
    </p:spTree>
    <p:extLst>
      <p:ext uri="{BB962C8B-B14F-4D97-AF65-F5344CB8AC3E}">
        <p14:creationId xmlns:p14="http://schemas.microsoft.com/office/powerpoint/2010/main" val="14307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03AB5-DDFF-4C43-8341-2790F67FFF01}"/>
              </a:ext>
            </a:extLst>
          </p:cNvPr>
          <p:cNvSpPr>
            <a:spLocks noGrp="1"/>
          </p:cNvSpPr>
          <p:nvPr>
            <p:ph type="title"/>
          </p:nvPr>
        </p:nvSpPr>
        <p:spPr>
          <a:xfrm>
            <a:off x="209062" y="127520"/>
            <a:ext cx="10515600" cy="892388"/>
          </a:xfrm>
        </p:spPr>
        <p:txBody>
          <a:bodyPr>
            <a:normAutofit/>
          </a:bodyPr>
          <a:lstStyle/>
          <a:p>
            <a:r>
              <a:rPr lang="en-US" b="1" dirty="0">
                <a:solidFill>
                  <a:schemeClr val="accent5">
                    <a:lumMod val="50000"/>
                  </a:schemeClr>
                </a:solidFill>
                <a:latin typeface="Arial" panose="020B0604020202020204" pitchFamily="34" charset="0"/>
                <a:cs typeface="Arial" panose="020B0604020202020204" pitchFamily="34" charset="0"/>
              </a:rPr>
              <a:t>What are we asking partners to do?</a:t>
            </a:r>
          </a:p>
        </p:txBody>
      </p:sp>
      <p:pic>
        <p:nvPicPr>
          <p:cNvPr id="4" name="Picture 3">
            <a:extLst>
              <a:ext uri="{FF2B5EF4-FFF2-40B4-BE49-F238E27FC236}">
                <a16:creationId xmlns:a16="http://schemas.microsoft.com/office/drawing/2014/main" id="{1F06D75E-B3EE-432C-8832-F8C77D9BAAD2}"/>
              </a:ext>
            </a:extLst>
          </p:cNvPr>
          <p:cNvPicPr>
            <a:picLocks noChangeAspect="1"/>
          </p:cNvPicPr>
          <p:nvPr/>
        </p:nvPicPr>
        <p:blipFill>
          <a:blip r:embed="rId3"/>
          <a:stretch>
            <a:fillRect/>
          </a:stretch>
        </p:blipFill>
        <p:spPr>
          <a:xfrm>
            <a:off x="9564461" y="5684447"/>
            <a:ext cx="2530777" cy="1091569"/>
          </a:xfrm>
          <a:prstGeom prst="rect">
            <a:avLst/>
          </a:prstGeom>
        </p:spPr>
      </p:pic>
      <p:pic>
        <p:nvPicPr>
          <p:cNvPr id="7" name="Picture 6">
            <a:extLst>
              <a:ext uri="{FF2B5EF4-FFF2-40B4-BE49-F238E27FC236}">
                <a16:creationId xmlns:a16="http://schemas.microsoft.com/office/drawing/2014/main" id="{7F5DB492-E70C-4D2B-8F58-5A239F706788}"/>
              </a:ext>
            </a:extLst>
          </p:cNvPr>
          <p:cNvPicPr>
            <a:picLocks noChangeAspect="1"/>
          </p:cNvPicPr>
          <p:nvPr/>
        </p:nvPicPr>
        <p:blipFill>
          <a:blip r:embed="rId4"/>
          <a:stretch>
            <a:fillRect/>
          </a:stretch>
        </p:blipFill>
        <p:spPr>
          <a:xfrm>
            <a:off x="9614343" y="5710931"/>
            <a:ext cx="2577657" cy="1019550"/>
          </a:xfrm>
          <a:prstGeom prst="rect">
            <a:avLst/>
          </a:prstGeom>
        </p:spPr>
      </p:pic>
      <p:pic>
        <p:nvPicPr>
          <p:cNvPr id="5" name="Picture 4">
            <a:extLst>
              <a:ext uri="{FF2B5EF4-FFF2-40B4-BE49-F238E27FC236}">
                <a16:creationId xmlns:a16="http://schemas.microsoft.com/office/drawing/2014/main" id="{A60E7666-5A91-4784-9B01-115E1E385525}"/>
              </a:ext>
            </a:extLst>
          </p:cNvPr>
          <p:cNvPicPr>
            <a:picLocks noChangeAspect="1"/>
          </p:cNvPicPr>
          <p:nvPr/>
        </p:nvPicPr>
        <p:blipFill>
          <a:blip r:embed="rId3"/>
          <a:stretch>
            <a:fillRect/>
          </a:stretch>
        </p:blipFill>
        <p:spPr>
          <a:xfrm>
            <a:off x="9614343" y="5746211"/>
            <a:ext cx="2577657" cy="1111789"/>
          </a:xfrm>
          <a:prstGeom prst="rect">
            <a:avLst/>
          </a:prstGeom>
        </p:spPr>
      </p:pic>
      <p:pic>
        <p:nvPicPr>
          <p:cNvPr id="9" name="Picture 4">
            <a:extLst>
              <a:ext uri="{FF2B5EF4-FFF2-40B4-BE49-F238E27FC236}">
                <a16:creationId xmlns:a16="http://schemas.microsoft.com/office/drawing/2014/main" id="{B110357A-0A1B-4111-B5C7-749FD96B2D3D}"/>
              </a:ext>
            </a:extLst>
          </p:cNvPr>
          <p:cNvPicPr>
            <a:picLocks noChangeAspect="1"/>
          </p:cNvPicPr>
          <p:nvPr/>
        </p:nvPicPr>
        <p:blipFill>
          <a:blip r:embed="rId5"/>
          <a:stretch>
            <a:fillRect/>
          </a:stretch>
        </p:blipFill>
        <p:spPr>
          <a:xfrm>
            <a:off x="9461326" y="5802335"/>
            <a:ext cx="2702261" cy="1019380"/>
          </a:xfrm>
          <a:prstGeom prst="rect">
            <a:avLst/>
          </a:prstGeom>
        </p:spPr>
      </p:pic>
      <p:graphicFrame>
        <p:nvGraphicFramePr>
          <p:cNvPr id="13" name="Diagram 12">
            <a:extLst>
              <a:ext uri="{FF2B5EF4-FFF2-40B4-BE49-F238E27FC236}">
                <a16:creationId xmlns:a16="http://schemas.microsoft.com/office/drawing/2014/main" id="{092C4AE6-122A-4369-B75B-DE1A80FB5B7C}"/>
              </a:ext>
            </a:extLst>
          </p:cNvPr>
          <p:cNvGraphicFramePr/>
          <p:nvPr>
            <p:extLst>
              <p:ext uri="{D42A27DB-BD31-4B8C-83A1-F6EECF244321}">
                <p14:modId xmlns:p14="http://schemas.microsoft.com/office/powerpoint/2010/main" val="337176175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56571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3FA2EDCD-9EFC-4DDB-9B7F-DAA39B9B9DCD}"/>
              </a:ext>
            </a:extLst>
          </p:cNvPr>
          <p:cNvSpPr txBox="1">
            <a:spLocks noGrp="1"/>
          </p:cNvSpPr>
          <p:nvPr>
            <p:ph type="title" idx="4294967295"/>
          </p:nvPr>
        </p:nvSpPr>
        <p:spPr>
          <a:xfrm>
            <a:off x="273940" y="50685"/>
            <a:ext cx="11918060" cy="11622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j-ea"/>
                <a:cs typeface="Arial" panose="020B0604020202020204" pitchFamily="34" charset="0"/>
              </a:rPr>
              <a:t>Are there resources available to support your participation in CODI?</a:t>
            </a:r>
          </a:p>
        </p:txBody>
      </p:sp>
      <p:sp>
        <p:nvSpPr>
          <p:cNvPr id="3" name="TextBox 2">
            <a:extLst>
              <a:ext uri="{C183D7F6-B498-43B3-948B-1728B52AA6E4}">
                <adec:decorative xmlns:adec="http://schemas.microsoft.com/office/drawing/2017/decorative" val="1"/>
              </a:ext>
            </a:extLst>
          </p:cNvPr>
          <p:cNvSpPr txBox="1"/>
          <p:nvPr/>
        </p:nvSpPr>
        <p:spPr>
          <a:xfrm>
            <a:off x="4403877" y="2278142"/>
            <a:ext cx="426720" cy="246221"/>
          </a:xfrm>
          <a:prstGeom prst="rect">
            <a:avLst/>
          </a:prstGeom>
          <a:noFill/>
        </p:spPr>
        <p:txBody>
          <a:bodyPr wrap="none" rtlCol="0">
            <a:spAutoFit/>
          </a:bodyPr>
          <a:lstStyle/>
          <a:p>
            <a:r>
              <a:rPr lang="en-US" sz="1000" b="1">
                <a:solidFill>
                  <a:schemeClr val="bg1"/>
                </a:solidFill>
                <a:latin typeface="Arial" panose="020B0604020202020204" pitchFamily="34" charset="0"/>
                <a:cs typeface="Arial" panose="020B0604020202020204" pitchFamily="34" charset="0"/>
              </a:rPr>
              <a:t>TTP</a:t>
            </a:r>
          </a:p>
        </p:txBody>
      </p:sp>
      <p:sp>
        <p:nvSpPr>
          <p:cNvPr id="2" name="Rectangle 1">
            <a:extLst>
              <a:ext uri="{FF2B5EF4-FFF2-40B4-BE49-F238E27FC236}">
                <a16:creationId xmlns:a16="http://schemas.microsoft.com/office/drawing/2014/main" id="{47A097BB-F239-4F26-A8F4-B3577F02AAA0}"/>
              </a:ext>
            </a:extLst>
          </p:cNvPr>
          <p:cNvSpPr/>
          <p:nvPr/>
        </p:nvSpPr>
        <p:spPr>
          <a:xfrm>
            <a:off x="5016102" y="1477922"/>
            <a:ext cx="1428276" cy="923330"/>
          </a:xfrm>
          <a:prstGeom prst="rect">
            <a:avLst/>
          </a:prstGeom>
          <a:noFill/>
          <a:effectLst>
            <a:outerShdw blurRad="50800" dist="38100" dir="5400000" algn="t" rotWithShape="0">
              <a:prstClr val="black">
                <a:alpha val="40000"/>
              </a:prstClr>
            </a:outerShdw>
          </a:effectLst>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YES!</a:t>
            </a:r>
          </a:p>
        </p:txBody>
      </p:sp>
      <p:sp>
        <p:nvSpPr>
          <p:cNvPr id="9" name="TextBox 8">
            <a:extLst>
              <a:ext uri="{FF2B5EF4-FFF2-40B4-BE49-F238E27FC236}">
                <a16:creationId xmlns:a16="http://schemas.microsoft.com/office/drawing/2014/main" id="{58216079-3B3D-4EC4-AA6E-4F4F88E2AD75}"/>
              </a:ext>
            </a:extLst>
          </p:cNvPr>
          <p:cNvSpPr txBox="1"/>
          <p:nvPr/>
        </p:nvSpPr>
        <p:spPr>
          <a:xfrm>
            <a:off x="400159" y="2758595"/>
            <a:ext cx="11207931" cy="1569660"/>
          </a:xfrm>
          <a:prstGeom prst="rect">
            <a:avLst/>
          </a:prstGeom>
          <a:noFill/>
        </p:spPr>
        <p:txBody>
          <a:bodyPr wrap="square" rtlCol="0">
            <a:spAutoFit/>
          </a:bodyPr>
          <a:lstStyle/>
          <a:p>
            <a:r>
              <a:rPr lang="en-US" sz="3200" dirty="0">
                <a:effectLst/>
                <a:latin typeface="Calibri" panose="020F0502020204030204" pitchFamily="34" charset="0"/>
                <a:ea typeface="Calibri" panose="020F0502020204030204" pitchFamily="34" charset="0"/>
                <a:cs typeface="Times New Roman" panose="02020603050405020304" pitchFamily="18" charset="0"/>
              </a:rPr>
              <a:t>The following slides provide more information on estimated hours for CODI participation to help start the contracting process for financial support.</a:t>
            </a:r>
            <a:endParaRPr lang="en-US" sz="3200" dirty="0"/>
          </a:p>
        </p:txBody>
      </p:sp>
    </p:spTree>
    <p:extLst>
      <p:ext uri="{BB962C8B-B14F-4D97-AF65-F5344CB8AC3E}">
        <p14:creationId xmlns:p14="http://schemas.microsoft.com/office/powerpoint/2010/main" val="2120980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3FA2EDCD-9EFC-4DDB-9B7F-DAA39B9B9DCD}"/>
              </a:ext>
            </a:extLst>
          </p:cNvPr>
          <p:cNvSpPr txBox="1">
            <a:spLocks noGrp="1"/>
          </p:cNvSpPr>
          <p:nvPr>
            <p:ph type="title" idx="4294967295"/>
          </p:nvPr>
        </p:nvSpPr>
        <p:spPr>
          <a:xfrm>
            <a:off x="273940" y="50685"/>
            <a:ext cx="11918060" cy="11622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j-ea"/>
                <a:cs typeface="Arial" panose="020B0604020202020204" pitchFamily="34" charset="0"/>
              </a:rPr>
              <a:t>Will your organization’s participants need to provide consent about the use of their data in CODI?</a:t>
            </a:r>
          </a:p>
        </p:txBody>
      </p:sp>
      <p:sp>
        <p:nvSpPr>
          <p:cNvPr id="3" name="TextBox 2">
            <a:extLst>
              <a:ext uri="{C183D7F6-B498-43B3-948B-1728B52AA6E4}">
                <adec:decorative xmlns:adec="http://schemas.microsoft.com/office/drawing/2017/decorative" val="1"/>
              </a:ext>
            </a:extLst>
          </p:cNvPr>
          <p:cNvSpPr txBox="1"/>
          <p:nvPr/>
        </p:nvSpPr>
        <p:spPr>
          <a:xfrm>
            <a:off x="4403877" y="2278142"/>
            <a:ext cx="426720" cy="246221"/>
          </a:xfrm>
          <a:prstGeom prst="rect">
            <a:avLst/>
          </a:prstGeom>
          <a:noFill/>
        </p:spPr>
        <p:txBody>
          <a:bodyPr wrap="none" rtlCol="0">
            <a:spAutoFit/>
          </a:bodyPr>
          <a:lstStyle/>
          <a:p>
            <a:r>
              <a:rPr lang="en-US" sz="1000" b="1">
                <a:solidFill>
                  <a:schemeClr val="bg1"/>
                </a:solidFill>
                <a:latin typeface="Arial" panose="020B0604020202020204" pitchFamily="34" charset="0"/>
                <a:cs typeface="Arial" panose="020B0604020202020204" pitchFamily="34" charset="0"/>
              </a:rPr>
              <a:t>TTP</a:t>
            </a:r>
          </a:p>
        </p:txBody>
      </p:sp>
      <p:sp>
        <p:nvSpPr>
          <p:cNvPr id="6" name="TextBox 5">
            <a:extLst>
              <a:ext uri="{FF2B5EF4-FFF2-40B4-BE49-F238E27FC236}">
                <a16:creationId xmlns:a16="http://schemas.microsoft.com/office/drawing/2014/main" id="{ACB7FCF9-E200-4D6B-934D-B396D17DDE76}"/>
              </a:ext>
            </a:extLst>
          </p:cNvPr>
          <p:cNvSpPr txBox="1"/>
          <p:nvPr/>
        </p:nvSpPr>
        <p:spPr>
          <a:xfrm>
            <a:off x="492034" y="1318073"/>
            <a:ext cx="11207931" cy="4847481"/>
          </a:xfrm>
          <a:prstGeom prst="rect">
            <a:avLst/>
          </a:prstGeom>
          <a:noFill/>
        </p:spPr>
        <p:txBody>
          <a:bodyPr wrap="square" rtlCol="0">
            <a:spAutoFit/>
          </a:bodyPr>
          <a:lstStyle/>
          <a:p>
            <a:pPr>
              <a:spcAft>
                <a:spcPts val="1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This depends on your organization’s current policies. </a:t>
            </a:r>
            <a:r>
              <a:rPr lang="en-US" sz="2400" dirty="0"/>
              <a:t>Below are some approaches our partners in the CODI Denver pilot exercised:</a:t>
            </a:r>
          </a:p>
          <a:p>
            <a:pPr marL="742950" lvl="1" indent="-285750">
              <a:spcAft>
                <a:spcPts val="1800"/>
              </a:spcAft>
              <a:buFont typeface="Arial" panose="020B0604020202020204" pitchFamily="34" charset="0"/>
              <a:buChar char="•"/>
            </a:pPr>
            <a:r>
              <a:rPr lang="en-US" sz="2400" dirty="0"/>
              <a:t>One of the organizations felt that it was part of their treatment/payment/operations and there was no need to provide a disclaimer</a:t>
            </a:r>
          </a:p>
          <a:p>
            <a:pPr marL="742950" lvl="1" indent="-285750">
              <a:spcAft>
                <a:spcPts val="1800"/>
              </a:spcAft>
              <a:buFont typeface="Arial" panose="020B0604020202020204" pitchFamily="34" charset="0"/>
              <a:buChar char="•"/>
            </a:pPr>
            <a:r>
              <a:rPr lang="en-US" sz="2400" dirty="0"/>
              <a:t>One organization sent a letter to participants to let them know that they would be sharing deidentified information, and offer them the opportunity to opt out; but none of the participants chose to</a:t>
            </a:r>
          </a:p>
          <a:p>
            <a:pPr>
              <a:spcAft>
                <a:spcPts val="1800"/>
              </a:spcAft>
            </a:pPr>
            <a:r>
              <a:rPr lang="en-US" sz="2400" dirty="0"/>
              <a:t>One of our current partner organizations currently has a disclaimer in their registration language that indicates that deidentified information may be used, and many organizations have similar language; you may already have such language in your registration materials</a:t>
            </a:r>
          </a:p>
        </p:txBody>
      </p:sp>
    </p:spTree>
    <p:extLst>
      <p:ext uri="{BB962C8B-B14F-4D97-AF65-F5344CB8AC3E}">
        <p14:creationId xmlns:p14="http://schemas.microsoft.com/office/powerpoint/2010/main" val="2853924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CF1480-BF76-4F40-A489-74394D2AB72C}"/>
              </a:ext>
            </a:extLst>
          </p:cNvPr>
          <p:cNvSpPr/>
          <p:nvPr/>
        </p:nvSpPr>
        <p:spPr>
          <a:xfrm>
            <a:off x="9258723" y="5449824"/>
            <a:ext cx="2933277" cy="1408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BA327F-86F4-6244-9288-058CE7DDB73F}"/>
              </a:ext>
            </a:extLst>
          </p:cNvPr>
          <p:cNvSpPr>
            <a:spLocks noGrp="1"/>
          </p:cNvSpPr>
          <p:nvPr>
            <p:ph idx="1"/>
          </p:nvPr>
        </p:nvSpPr>
        <p:spPr>
          <a:xfrm>
            <a:off x="838200" y="1586139"/>
            <a:ext cx="10515600" cy="4351338"/>
          </a:xfrm>
        </p:spPr>
        <p:txBody>
          <a:bodyPr vert="horz" lIns="91440" tIns="45720" rIns="91440" bIns="45720" rtlCol="0" anchor="t">
            <a:normAutofit lnSpcReduction="10000"/>
          </a:bodyPr>
          <a:lstStyle/>
          <a:p>
            <a:pPr>
              <a:buNone/>
            </a:pPr>
            <a:r>
              <a:rPr lang="en-US">
                <a:latin typeface="+mj-lt"/>
                <a:ea typeface="+mn-lt"/>
                <a:cs typeface="+mn-lt"/>
              </a:rPr>
              <a:t>"We were initially intrigued when we were approached to participate in CODI, but we didn’t quite know where it would lead.  Since we joined the project, we’ve received some preliminary </a:t>
            </a:r>
            <a:r>
              <a:rPr lang="en-US" sz="3200" b="1">
                <a:solidFill>
                  <a:schemeClr val="accent1">
                    <a:lumMod val="50000"/>
                  </a:schemeClr>
                </a:solidFill>
                <a:ea typeface="+mn-lt"/>
                <a:cs typeface="+mn-lt"/>
              </a:rPr>
              <a:t>insights from our data</a:t>
            </a:r>
            <a:r>
              <a:rPr lang="en-US">
                <a:latin typeface="+mj-lt"/>
                <a:ea typeface="+mn-lt"/>
                <a:cs typeface="+mn-lt"/>
              </a:rPr>
              <a:t>. We’ve </a:t>
            </a:r>
            <a:r>
              <a:rPr lang="en-US" sz="3200" b="1">
                <a:solidFill>
                  <a:schemeClr val="accent1">
                    <a:lumMod val="50000"/>
                  </a:schemeClr>
                </a:solidFill>
                <a:ea typeface="+mn-lt"/>
                <a:cs typeface="+mn-lt"/>
              </a:rPr>
              <a:t>strengthened connections </a:t>
            </a:r>
            <a:r>
              <a:rPr lang="en-US">
                <a:latin typeface="+mj-lt"/>
                <a:ea typeface="+mn-lt"/>
                <a:cs typeface="+mn-lt"/>
              </a:rPr>
              <a:t>to clinical partners in our state. And the CODI team has made participating with the </a:t>
            </a:r>
            <a:r>
              <a:rPr lang="en-US" sz="3200" b="1">
                <a:solidFill>
                  <a:schemeClr val="accent1">
                    <a:lumMod val="50000"/>
                  </a:schemeClr>
                </a:solidFill>
                <a:ea typeface="+mn-lt"/>
                <a:cs typeface="+mn-lt"/>
              </a:rPr>
              <a:t>technology turnkey, supporting and guiding us throughout the process</a:t>
            </a:r>
            <a:r>
              <a:rPr lang="en-US">
                <a:latin typeface="+mj-lt"/>
                <a:ea typeface="+mn-lt"/>
                <a:cs typeface="+mn-lt"/>
              </a:rPr>
              <a:t>.  We look forward to continuing to participate as the project continues to evolve here in Colorado." </a:t>
            </a:r>
            <a:endParaRPr lang="en-US">
              <a:latin typeface="+mj-lt"/>
            </a:endParaRPr>
          </a:p>
          <a:p>
            <a:pPr>
              <a:spcBef>
                <a:spcPts val="0"/>
              </a:spcBef>
              <a:buNone/>
            </a:pPr>
            <a:endParaRPr lang="en-US" sz="2400">
              <a:solidFill>
                <a:srgbClr val="203864"/>
              </a:solidFill>
              <a:ea typeface="+mn-lt"/>
              <a:cs typeface="+mn-lt"/>
            </a:endParaRPr>
          </a:p>
          <a:p>
            <a:pPr>
              <a:spcBef>
                <a:spcPts val="0"/>
              </a:spcBef>
              <a:buNone/>
            </a:pPr>
            <a:endParaRPr lang="en-US" sz="2400">
              <a:solidFill>
                <a:srgbClr val="203864"/>
              </a:solidFill>
              <a:ea typeface="+mn-lt"/>
              <a:cs typeface="+mn-lt"/>
            </a:endParaRPr>
          </a:p>
          <a:p>
            <a:pPr>
              <a:spcBef>
                <a:spcPts val="0"/>
              </a:spcBef>
              <a:buNone/>
            </a:pPr>
            <a:r>
              <a:rPr lang="en-US" sz="2400" b="1">
                <a:solidFill>
                  <a:srgbClr val="203864"/>
                </a:solidFill>
                <a:ea typeface="+mn-lt"/>
                <a:cs typeface="+mn-lt"/>
              </a:rPr>
              <a:t>Lisa Johnson, Executive Director</a:t>
            </a:r>
            <a:endParaRPr lang="en-US" sz="2400" b="1">
              <a:solidFill>
                <a:srgbClr val="203864"/>
              </a:solidFill>
              <a:cs typeface="Calibri"/>
            </a:endParaRPr>
          </a:p>
          <a:p>
            <a:pPr>
              <a:spcBef>
                <a:spcPts val="0"/>
              </a:spcBef>
              <a:buNone/>
            </a:pPr>
            <a:r>
              <a:rPr lang="en-US" sz="2400" b="1">
                <a:solidFill>
                  <a:srgbClr val="203864"/>
                </a:solidFill>
                <a:ea typeface="+mn-lt"/>
                <a:cs typeface="+mn-lt"/>
              </a:rPr>
              <a:t>Girls on the Run of the Rockies</a:t>
            </a:r>
            <a:endParaRPr lang="en-US" b="1">
              <a:cs typeface="Calibri"/>
            </a:endParaRPr>
          </a:p>
        </p:txBody>
      </p:sp>
      <p:sp>
        <p:nvSpPr>
          <p:cNvPr id="7" name="Title 1">
            <a:extLst>
              <a:ext uri="{FF2B5EF4-FFF2-40B4-BE49-F238E27FC236}">
                <a16:creationId xmlns:a16="http://schemas.microsoft.com/office/drawing/2014/main" id="{D561166A-0DF3-4899-BC33-9A85D1A1B587}"/>
              </a:ext>
            </a:extLst>
          </p:cNvPr>
          <p:cNvSpPr txBox="1">
            <a:spLocks/>
          </p:cNvSpPr>
          <p:nvPr/>
        </p:nvSpPr>
        <p:spPr>
          <a:xfrm>
            <a:off x="457200" y="170761"/>
            <a:ext cx="11277600" cy="8745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solidFill>
                  <a:schemeClr val="accent5">
                    <a:lumMod val="50000"/>
                  </a:schemeClr>
                </a:solidFill>
                <a:latin typeface="Arial"/>
                <a:cs typeface="Arial"/>
              </a:rPr>
              <a:t>CODI Denver Partner Experience </a:t>
            </a:r>
          </a:p>
        </p:txBody>
      </p:sp>
      <p:pic>
        <p:nvPicPr>
          <p:cNvPr id="2050" name="Picture 2" descr="See the source image">
            <a:extLst>
              <a:ext uri="{FF2B5EF4-FFF2-40B4-BE49-F238E27FC236}">
                <a16:creationId xmlns:a16="http://schemas.microsoft.com/office/drawing/2014/main" id="{51BC705C-29C1-425A-B68B-EDF69D2A7D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58723" y="4285173"/>
            <a:ext cx="2769550" cy="247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49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3FA2EDCD-9EFC-4DDB-9B7F-DAA39B9B9DCD}"/>
              </a:ext>
            </a:extLst>
          </p:cNvPr>
          <p:cNvSpPr txBox="1">
            <a:spLocks/>
          </p:cNvSpPr>
          <p:nvPr/>
        </p:nvSpPr>
        <p:spPr>
          <a:xfrm>
            <a:off x="536074" y="1449860"/>
            <a:ext cx="10657037" cy="469556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chemeClr val="accent5">
                    <a:lumMod val="50000"/>
                  </a:schemeClr>
                </a:solidFill>
                <a:latin typeface="Arial"/>
                <a:cs typeface="Arial"/>
              </a:rPr>
              <a:t>Thank you!</a:t>
            </a:r>
          </a:p>
          <a:p>
            <a:endParaRPr lang="en-US" sz="3600" b="1" dirty="0">
              <a:solidFill>
                <a:schemeClr val="accent5">
                  <a:lumMod val="50000"/>
                </a:schemeClr>
              </a:solidFill>
              <a:latin typeface="Arial"/>
              <a:cs typeface="Arial"/>
            </a:endParaRPr>
          </a:p>
          <a:p>
            <a:endParaRPr lang="en-US" sz="3600" b="1" dirty="0">
              <a:solidFill>
                <a:schemeClr val="accent5">
                  <a:lumMod val="50000"/>
                </a:schemeClr>
              </a:solidFill>
              <a:latin typeface="Arial"/>
              <a:cs typeface="Arial"/>
            </a:endParaRPr>
          </a:p>
          <a:p>
            <a:endParaRPr lang="en-US" sz="3600" b="1" dirty="0">
              <a:solidFill>
                <a:schemeClr val="accent5">
                  <a:lumMod val="50000"/>
                </a:schemeClr>
              </a:solidFill>
              <a:latin typeface="Arial"/>
              <a:cs typeface="Arial"/>
            </a:endParaRPr>
          </a:p>
          <a:p>
            <a:endParaRPr lang="en-US" sz="3600" b="1" dirty="0">
              <a:solidFill>
                <a:schemeClr val="accent5">
                  <a:lumMod val="50000"/>
                </a:schemeClr>
              </a:solidFill>
              <a:latin typeface="Arial"/>
              <a:cs typeface="Arial"/>
            </a:endParaRPr>
          </a:p>
          <a:p>
            <a:endParaRPr lang="en-US" sz="3600" b="1" dirty="0">
              <a:solidFill>
                <a:schemeClr val="accent5">
                  <a:lumMod val="50000"/>
                </a:schemeClr>
              </a:solidFill>
              <a:latin typeface="Arial"/>
              <a:cs typeface="Arial"/>
            </a:endParaRPr>
          </a:p>
          <a:p>
            <a:r>
              <a:rPr lang="en-US" sz="3600" b="1" dirty="0">
                <a:solidFill>
                  <a:schemeClr val="accent5">
                    <a:lumMod val="50000"/>
                  </a:schemeClr>
                </a:solidFill>
                <a:latin typeface="Arial"/>
                <a:cs typeface="Arial"/>
              </a:rPr>
              <a:t>Please email </a:t>
            </a:r>
            <a:r>
              <a:rPr lang="en-US" sz="3600" dirty="0">
                <a:solidFill>
                  <a:schemeClr val="accent5">
                    <a:lumMod val="50000"/>
                  </a:schemeClr>
                </a:solidFill>
                <a:latin typeface="Arial"/>
                <a:cs typeface="Arial"/>
                <a:hlinkClick r:id="rId3"/>
              </a:rPr>
              <a:t>CODI@cdc.gov</a:t>
            </a:r>
            <a:r>
              <a:rPr lang="en-US" sz="3600" dirty="0">
                <a:solidFill>
                  <a:schemeClr val="accent5">
                    <a:lumMod val="50000"/>
                  </a:schemeClr>
                </a:solidFill>
                <a:latin typeface="Arial"/>
                <a:cs typeface="Arial"/>
              </a:rPr>
              <a:t> </a:t>
            </a:r>
            <a:r>
              <a:rPr lang="en-US" sz="3600" b="1" dirty="0">
                <a:solidFill>
                  <a:schemeClr val="accent5">
                    <a:lumMod val="50000"/>
                  </a:schemeClr>
                </a:solidFill>
                <a:latin typeface="Arial"/>
                <a:cs typeface="Arial"/>
              </a:rPr>
              <a:t>with questions.</a:t>
            </a:r>
            <a:endParaRPr lang="en-US" b="1" dirty="0"/>
          </a:p>
        </p:txBody>
      </p:sp>
      <p:pic>
        <p:nvPicPr>
          <p:cNvPr id="4" name="Picture 3">
            <a:extLst>
              <a:ext uri="{FF2B5EF4-FFF2-40B4-BE49-F238E27FC236}">
                <a16:creationId xmlns:a16="http://schemas.microsoft.com/office/drawing/2014/main" id="{5B0A8E31-6CD2-4E75-8288-19EFD658CAAD}"/>
              </a:ext>
            </a:extLst>
          </p:cNvPr>
          <p:cNvPicPr>
            <a:picLocks noChangeAspect="1"/>
          </p:cNvPicPr>
          <p:nvPr/>
        </p:nvPicPr>
        <p:blipFill>
          <a:blip r:embed="rId4"/>
          <a:stretch>
            <a:fillRect/>
          </a:stretch>
        </p:blipFill>
        <p:spPr>
          <a:xfrm>
            <a:off x="4958418" y="2846955"/>
            <a:ext cx="1812348" cy="1706534"/>
          </a:xfrm>
          <a:prstGeom prst="rect">
            <a:avLst/>
          </a:prstGeom>
        </p:spPr>
      </p:pic>
    </p:spTree>
    <p:extLst>
      <p:ext uri="{BB962C8B-B14F-4D97-AF65-F5344CB8AC3E}">
        <p14:creationId xmlns:p14="http://schemas.microsoft.com/office/powerpoint/2010/main" val="2231625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4C0A3-EA4B-491F-9DCA-BB987764F256}"/>
              </a:ext>
            </a:extLst>
          </p:cNvPr>
          <p:cNvSpPr>
            <a:spLocks noGrp="1"/>
          </p:cNvSpPr>
          <p:nvPr>
            <p:ph type="title"/>
          </p:nvPr>
        </p:nvSpPr>
        <p:spPr>
          <a:xfrm>
            <a:off x="387571" y="-73539"/>
            <a:ext cx="10515600" cy="1325563"/>
          </a:xfrm>
        </p:spPr>
        <p:txBody>
          <a:bodyPr/>
          <a:lstStyle/>
          <a:p>
            <a:r>
              <a:rPr lang="en-US" b="1" dirty="0">
                <a:solidFill>
                  <a:schemeClr val="accent5">
                    <a:lumMod val="50000"/>
                  </a:schemeClr>
                </a:solidFill>
                <a:latin typeface="Arial" panose="020B0604020202020204" pitchFamily="34" charset="0"/>
                <a:cs typeface="Arial" panose="020B0604020202020204" pitchFamily="34" charset="0"/>
              </a:rPr>
              <a:t>Why do we need CODI?</a:t>
            </a:r>
            <a:endParaRPr lang="en-US" dirty="0"/>
          </a:p>
        </p:txBody>
      </p:sp>
      <p:pic>
        <p:nvPicPr>
          <p:cNvPr id="4" name="Picture 3">
            <a:extLst>
              <a:ext uri="{FF2B5EF4-FFF2-40B4-BE49-F238E27FC236}">
                <a16:creationId xmlns:a16="http://schemas.microsoft.com/office/drawing/2014/main" id="{8E98670D-C4E4-4924-BA88-4A758394ABE2}"/>
              </a:ext>
            </a:extLst>
          </p:cNvPr>
          <p:cNvPicPr>
            <a:picLocks noChangeAspect="1"/>
          </p:cNvPicPr>
          <p:nvPr/>
        </p:nvPicPr>
        <p:blipFill>
          <a:blip r:embed="rId3"/>
          <a:stretch>
            <a:fillRect/>
          </a:stretch>
        </p:blipFill>
        <p:spPr>
          <a:xfrm>
            <a:off x="9564461" y="5691059"/>
            <a:ext cx="2530777" cy="1091569"/>
          </a:xfrm>
          <a:prstGeom prst="rect">
            <a:avLst/>
          </a:prstGeom>
        </p:spPr>
      </p:pic>
      <p:pic>
        <p:nvPicPr>
          <p:cNvPr id="16" name="Picture 15">
            <a:extLst>
              <a:ext uri="{FF2B5EF4-FFF2-40B4-BE49-F238E27FC236}">
                <a16:creationId xmlns:a16="http://schemas.microsoft.com/office/drawing/2014/main" id="{985AA13F-2F7C-4054-AB0D-61993F21595A}"/>
              </a:ext>
            </a:extLst>
          </p:cNvPr>
          <p:cNvPicPr>
            <a:picLocks noChangeAspect="1"/>
          </p:cNvPicPr>
          <p:nvPr/>
        </p:nvPicPr>
        <p:blipFill>
          <a:blip r:embed="rId4"/>
          <a:stretch>
            <a:fillRect/>
          </a:stretch>
        </p:blipFill>
        <p:spPr>
          <a:xfrm>
            <a:off x="9614343" y="5705907"/>
            <a:ext cx="2577657" cy="1019550"/>
          </a:xfrm>
          <a:prstGeom prst="rect">
            <a:avLst/>
          </a:prstGeom>
        </p:spPr>
      </p:pic>
      <p:pic>
        <p:nvPicPr>
          <p:cNvPr id="35" name="Picture 34">
            <a:extLst>
              <a:ext uri="{FF2B5EF4-FFF2-40B4-BE49-F238E27FC236}">
                <a16:creationId xmlns:a16="http://schemas.microsoft.com/office/drawing/2014/main" id="{C3373C34-6D4C-4C05-AFC2-9503A86B3AD6}"/>
              </a:ext>
            </a:extLst>
          </p:cNvPr>
          <p:cNvPicPr>
            <a:picLocks noChangeAspect="1"/>
          </p:cNvPicPr>
          <p:nvPr/>
        </p:nvPicPr>
        <p:blipFill>
          <a:blip r:embed="rId3"/>
          <a:stretch>
            <a:fillRect/>
          </a:stretch>
        </p:blipFill>
        <p:spPr>
          <a:xfrm>
            <a:off x="9614343" y="5746211"/>
            <a:ext cx="2577657" cy="1111789"/>
          </a:xfrm>
          <a:prstGeom prst="rect">
            <a:avLst/>
          </a:prstGeom>
        </p:spPr>
      </p:pic>
      <p:pic>
        <p:nvPicPr>
          <p:cNvPr id="63" name="Picture 4">
            <a:extLst>
              <a:ext uri="{FF2B5EF4-FFF2-40B4-BE49-F238E27FC236}">
                <a16:creationId xmlns:a16="http://schemas.microsoft.com/office/drawing/2014/main" id="{53A9AED5-A8E4-425D-BF91-F0F164935994}"/>
              </a:ext>
            </a:extLst>
          </p:cNvPr>
          <p:cNvPicPr>
            <a:picLocks noChangeAspect="1"/>
          </p:cNvPicPr>
          <p:nvPr/>
        </p:nvPicPr>
        <p:blipFill>
          <a:blip r:embed="rId5"/>
          <a:stretch>
            <a:fillRect/>
          </a:stretch>
        </p:blipFill>
        <p:spPr>
          <a:xfrm>
            <a:off x="9461326" y="5802335"/>
            <a:ext cx="2702261" cy="1019380"/>
          </a:xfrm>
          <a:prstGeom prst="rect">
            <a:avLst/>
          </a:prstGeom>
        </p:spPr>
      </p:pic>
      <p:grpSp>
        <p:nvGrpSpPr>
          <p:cNvPr id="65" name="Group 64" descr="A community displaying assets that impact a person's health and well being such as health care providers, a food bank, pharmacy, recreation center, religious center, and school. Each asset displays a type of data it collects. ">
            <a:extLst>
              <a:ext uri="{FF2B5EF4-FFF2-40B4-BE49-F238E27FC236}">
                <a16:creationId xmlns:a16="http://schemas.microsoft.com/office/drawing/2014/main" id="{516DB0C4-D520-4DA4-BEC6-7EE2D106DFED}"/>
              </a:ext>
            </a:extLst>
          </p:cNvPr>
          <p:cNvGrpSpPr/>
          <p:nvPr/>
        </p:nvGrpSpPr>
        <p:grpSpPr>
          <a:xfrm>
            <a:off x="387571" y="1597355"/>
            <a:ext cx="6199660" cy="4148856"/>
            <a:chOff x="406414" y="79581"/>
            <a:chExt cx="10852442" cy="6602253"/>
          </a:xfrm>
        </p:grpSpPr>
        <p:pic>
          <p:nvPicPr>
            <p:cNvPr id="66" name="Picture 65">
              <a:extLst>
                <a:ext uri="{FF2B5EF4-FFF2-40B4-BE49-F238E27FC236}">
                  <a16:creationId xmlns:a16="http://schemas.microsoft.com/office/drawing/2014/main" id="{8145468E-4605-41B3-B24F-EC2F5C4B4D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203" y="79581"/>
              <a:ext cx="10120865" cy="6602253"/>
            </a:xfrm>
            <a:prstGeom prst="rect">
              <a:avLst/>
            </a:prstGeom>
          </p:spPr>
        </p:pic>
        <p:grpSp>
          <p:nvGrpSpPr>
            <p:cNvPr id="67" name="Group 66">
              <a:extLst>
                <a:ext uri="{FF2B5EF4-FFF2-40B4-BE49-F238E27FC236}">
                  <a16:creationId xmlns:a16="http://schemas.microsoft.com/office/drawing/2014/main" id="{B6DD0C0A-1E1F-4D70-A7A4-C80A26CD2F05}"/>
                </a:ext>
              </a:extLst>
            </p:cNvPr>
            <p:cNvGrpSpPr/>
            <p:nvPr/>
          </p:nvGrpSpPr>
          <p:grpSpPr>
            <a:xfrm>
              <a:off x="406414" y="311170"/>
              <a:ext cx="10852442" cy="6139074"/>
              <a:chOff x="319016" y="147169"/>
              <a:chExt cx="10852442" cy="6139074"/>
            </a:xfrm>
          </p:grpSpPr>
          <p:pic>
            <p:nvPicPr>
              <p:cNvPr id="68" name="Picture 67">
                <a:extLst>
                  <a:ext uri="{FF2B5EF4-FFF2-40B4-BE49-F238E27FC236}">
                    <a16:creationId xmlns:a16="http://schemas.microsoft.com/office/drawing/2014/main" id="{44F0202F-4083-4F24-9418-583342A008F9}"/>
                  </a:ext>
                </a:extLst>
              </p:cNvPr>
              <p:cNvPicPr>
                <a:picLocks noChangeAspect="1"/>
              </p:cNvPicPr>
              <p:nvPr/>
            </p:nvPicPr>
            <p:blipFill>
              <a:blip r:embed="rId7"/>
              <a:stretch>
                <a:fillRect/>
              </a:stretch>
            </p:blipFill>
            <p:spPr>
              <a:xfrm>
                <a:off x="5335666" y="2421042"/>
                <a:ext cx="850900" cy="571500"/>
              </a:xfrm>
              <a:prstGeom prst="rect">
                <a:avLst/>
              </a:prstGeom>
            </p:spPr>
          </p:pic>
          <p:pic>
            <p:nvPicPr>
              <p:cNvPr id="69" name="Picture 68">
                <a:extLst>
                  <a:ext uri="{FF2B5EF4-FFF2-40B4-BE49-F238E27FC236}">
                    <a16:creationId xmlns:a16="http://schemas.microsoft.com/office/drawing/2014/main" id="{5D2637CB-BED3-4FF3-9F05-32E40C6B66B3}"/>
                  </a:ext>
                </a:extLst>
              </p:cNvPr>
              <p:cNvPicPr>
                <a:picLocks noChangeAspect="1"/>
              </p:cNvPicPr>
              <p:nvPr/>
            </p:nvPicPr>
            <p:blipFill>
              <a:blip r:embed="rId8"/>
              <a:stretch>
                <a:fillRect/>
              </a:stretch>
            </p:blipFill>
            <p:spPr>
              <a:xfrm>
                <a:off x="1629891" y="2680343"/>
                <a:ext cx="977900" cy="1778000"/>
              </a:xfrm>
              <a:prstGeom prst="rect">
                <a:avLst/>
              </a:prstGeom>
            </p:spPr>
          </p:pic>
          <p:pic>
            <p:nvPicPr>
              <p:cNvPr id="70" name="Picture 69" descr="A picture containing building&#10;&#10;Description automatically generated">
                <a:extLst>
                  <a:ext uri="{FF2B5EF4-FFF2-40B4-BE49-F238E27FC236}">
                    <a16:creationId xmlns:a16="http://schemas.microsoft.com/office/drawing/2014/main" id="{0BCA2CDA-7B25-4096-8AAC-8FC80E192253}"/>
                  </a:ext>
                </a:extLst>
              </p:cNvPr>
              <p:cNvPicPr>
                <a:picLocks noChangeAspect="1"/>
              </p:cNvPicPr>
              <p:nvPr/>
            </p:nvPicPr>
            <p:blipFill>
              <a:blip r:embed="rId9"/>
              <a:stretch>
                <a:fillRect/>
              </a:stretch>
            </p:blipFill>
            <p:spPr>
              <a:xfrm>
                <a:off x="5010488" y="4048461"/>
                <a:ext cx="2578100" cy="1384300"/>
              </a:xfrm>
              <a:prstGeom prst="rect">
                <a:avLst/>
              </a:prstGeom>
            </p:spPr>
          </p:pic>
          <p:pic>
            <p:nvPicPr>
              <p:cNvPr id="71" name="Picture 70" descr="A picture containing vector graphics&#10;&#10;Description automatically generated">
                <a:extLst>
                  <a:ext uri="{FF2B5EF4-FFF2-40B4-BE49-F238E27FC236}">
                    <a16:creationId xmlns:a16="http://schemas.microsoft.com/office/drawing/2014/main" id="{34B3C1D9-C34C-4D7F-86F7-AE379800CFB0}"/>
                  </a:ext>
                </a:extLst>
              </p:cNvPr>
              <p:cNvPicPr>
                <a:picLocks noChangeAspect="1"/>
              </p:cNvPicPr>
              <p:nvPr/>
            </p:nvPicPr>
            <p:blipFill>
              <a:blip r:embed="rId10"/>
              <a:stretch>
                <a:fillRect/>
              </a:stretch>
            </p:blipFill>
            <p:spPr>
              <a:xfrm>
                <a:off x="6760654" y="5060140"/>
                <a:ext cx="546100" cy="546100"/>
              </a:xfrm>
              <a:prstGeom prst="rect">
                <a:avLst/>
              </a:prstGeom>
            </p:spPr>
          </p:pic>
          <p:pic>
            <p:nvPicPr>
              <p:cNvPr id="72" name="Picture 71">
                <a:extLst>
                  <a:ext uri="{FF2B5EF4-FFF2-40B4-BE49-F238E27FC236}">
                    <a16:creationId xmlns:a16="http://schemas.microsoft.com/office/drawing/2014/main" id="{C6052549-B40A-40BA-9489-61E45C8EB50A}"/>
                  </a:ext>
                </a:extLst>
              </p:cNvPr>
              <p:cNvPicPr>
                <a:picLocks noChangeAspect="1"/>
              </p:cNvPicPr>
              <p:nvPr/>
            </p:nvPicPr>
            <p:blipFill>
              <a:blip r:embed="rId11"/>
              <a:stretch>
                <a:fillRect/>
              </a:stretch>
            </p:blipFill>
            <p:spPr>
              <a:xfrm>
                <a:off x="5105368" y="5538560"/>
                <a:ext cx="952500" cy="736600"/>
              </a:xfrm>
              <a:prstGeom prst="rect">
                <a:avLst/>
              </a:prstGeom>
            </p:spPr>
          </p:pic>
          <p:pic>
            <p:nvPicPr>
              <p:cNvPr id="73" name="Picture 72" descr="A close up of a logo&#10;&#10;Description automatically generated">
                <a:extLst>
                  <a:ext uri="{FF2B5EF4-FFF2-40B4-BE49-F238E27FC236}">
                    <a16:creationId xmlns:a16="http://schemas.microsoft.com/office/drawing/2014/main" id="{643FAC49-1E89-4EB9-BBCC-B33E74ABFEEC}"/>
                  </a:ext>
                </a:extLst>
              </p:cNvPr>
              <p:cNvPicPr>
                <a:picLocks noChangeAspect="1"/>
              </p:cNvPicPr>
              <p:nvPr/>
            </p:nvPicPr>
            <p:blipFill>
              <a:blip r:embed="rId12"/>
              <a:stretch>
                <a:fillRect/>
              </a:stretch>
            </p:blipFill>
            <p:spPr>
              <a:xfrm>
                <a:off x="5605376" y="1701276"/>
                <a:ext cx="1765300" cy="673100"/>
              </a:xfrm>
              <a:prstGeom prst="rect">
                <a:avLst/>
              </a:prstGeom>
            </p:spPr>
          </p:pic>
          <p:pic>
            <p:nvPicPr>
              <p:cNvPr id="74" name="Picture 73" descr="A close up of a sign&#10;&#10;Description automatically generated">
                <a:extLst>
                  <a:ext uri="{FF2B5EF4-FFF2-40B4-BE49-F238E27FC236}">
                    <a16:creationId xmlns:a16="http://schemas.microsoft.com/office/drawing/2014/main" id="{AD360F39-3DF6-4230-B17E-31A1300FCFEE}"/>
                  </a:ext>
                </a:extLst>
              </p:cNvPr>
              <p:cNvPicPr>
                <a:picLocks noChangeAspect="1"/>
              </p:cNvPicPr>
              <p:nvPr/>
            </p:nvPicPr>
            <p:blipFill>
              <a:blip r:embed="rId13"/>
              <a:stretch>
                <a:fillRect/>
              </a:stretch>
            </p:blipFill>
            <p:spPr>
              <a:xfrm>
                <a:off x="1216425" y="5356059"/>
                <a:ext cx="901700" cy="901700"/>
              </a:xfrm>
              <a:prstGeom prst="rect">
                <a:avLst/>
              </a:prstGeom>
            </p:spPr>
          </p:pic>
          <p:pic>
            <p:nvPicPr>
              <p:cNvPr id="75" name="Picture 74" descr="A picture containing building&#10;&#10;Description automatically generated">
                <a:extLst>
                  <a:ext uri="{FF2B5EF4-FFF2-40B4-BE49-F238E27FC236}">
                    <a16:creationId xmlns:a16="http://schemas.microsoft.com/office/drawing/2014/main" id="{3035D346-1019-4180-A0B2-FE9B3FC3ECBC}"/>
                  </a:ext>
                </a:extLst>
              </p:cNvPr>
              <p:cNvPicPr>
                <a:picLocks noChangeAspect="1"/>
              </p:cNvPicPr>
              <p:nvPr/>
            </p:nvPicPr>
            <p:blipFill>
              <a:blip r:embed="rId14"/>
              <a:stretch>
                <a:fillRect/>
              </a:stretch>
            </p:blipFill>
            <p:spPr>
              <a:xfrm>
                <a:off x="3682641" y="1101769"/>
                <a:ext cx="1282700" cy="1231900"/>
              </a:xfrm>
              <a:prstGeom prst="rect">
                <a:avLst/>
              </a:prstGeom>
            </p:spPr>
          </p:pic>
          <p:pic>
            <p:nvPicPr>
              <p:cNvPr id="76" name="Picture 75" descr="A close up of a sign&#10;&#10;Description automatically generated">
                <a:extLst>
                  <a:ext uri="{FF2B5EF4-FFF2-40B4-BE49-F238E27FC236}">
                    <a16:creationId xmlns:a16="http://schemas.microsoft.com/office/drawing/2014/main" id="{0D8CFA91-5F31-4447-B100-63981B9DA587}"/>
                  </a:ext>
                </a:extLst>
              </p:cNvPr>
              <p:cNvPicPr>
                <a:picLocks noChangeAspect="1"/>
              </p:cNvPicPr>
              <p:nvPr/>
            </p:nvPicPr>
            <p:blipFill>
              <a:blip r:embed="rId15"/>
              <a:stretch>
                <a:fillRect/>
              </a:stretch>
            </p:blipFill>
            <p:spPr>
              <a:xfrm>
                <a:off x="2694431" y="3843235"/>
                <a:ext cx="2197100" cy="927100"/>
              </a:xfrm>
              <a:prstGeom prst="rect">
                <a:avLst/>
              </a:prstGeom>
            </p:spPr>
          </p:pic>
          <p:pic>
            <p:nvPicPr>
              <p:cNvPr id="77" name="Picture 76" descr="A picture containing vector graphics&#10;&#10;Description automatically generated">
                <a:extLst>
                  <a:ext uri="{FF2B5EF4-FFF2-40B4-BE49-F238E27FC236}">
                    <a16:creationId xmlns:a16="http://schemas.microsoft.com/office/drawing/2014/main" id="{C4F16F4C-9A8A-4725-BA05-4B86599783EF}"/>
                  </a:ext>
                </a:extLst>
              </p:cNvPr>
              <p:cNvPicPr>
                <a:picLocks noChangeAspect="1"/>
              </p:cNvPicPr>
              <p:nvPr/>
            </p:nvPicPr>
            <p:blipFill>
              <a:blip r:embed="rId16"/>
              <a:stretch>
                <a:fillRect/>
              </a:stretch>
            </p:blipFill>
            <p:spPr>
              <a:xfrm>
                <a:off x="3259847" y="2386709"/>
                <a:ext cx="2184400" cy="1295400"/>
              </a:xfrm>
              <a:prstGeom prst="rect">
                <a:avLst/>
              </a:prstGeom>
            </p:spPr>
          </p:pic>
          <p:pic>
            <p:nvPicPr>
              <p:cNvPr id="78" name="Picture 77" descr="A close up of a sign&#10;&#10;Description automatically generated">
                <a:extLst>
                  <a:ext uri="{FF2B5EF4-FFF2-40B4-BE49-F238E27FC236}">
                    <a16:creationId xmlns:a16="http://schemas.microsoft.com/office/drawing/2014/main" id="{40D7291F-0DF5-49F7-8781-93B9C1FF98A3}"/>
                  </a:ext>
                </a:extLst>
              </p:cNvPr>
              <p:cNvPicPr>
                <a:picLocks noChangeAspect="1"/>
              </p:cNvPicPr>
              <p:nvPr/>
            </p:nvPicPr>
            <p:blipFill>
              <a:blip r:embed="rId17"/>
              <a:stretch>
                <a:fillRect/>
              </a:stretch>
            </p:blipFill>
            <p:spPr>
              <a:xfrm>
                <a:off x="7700828" y="1612552"/>
                <a:ext cx="1346200" cy="622300"/>
              </a:xfrm>
              <a:prstGeom prst="rect">
                <a:avLst/>
              </a:prstGeom>
            </p:spPr>
          </p:pic>
          <p:pic>
            <p:nvPicPr>
              <p:cNvPr id="79" name="Graphic 78">
                <a:extLst>
                  <a:ext uri="{FF2B5EF4-FFF2-40B4-BE49-F238E27FC236}">
                    <a16:creationId xmlns:a16="http://schemas.microsoft.com/office/drawing/2014/main" id="{5C29A62B-AEDE-4AFE-9244-99223DCA8AA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376236" y="5806909"/>
                <a:ext cx="952500" cy="408214"/>
              </a:xfrm>
              <a:prstGeom prst="rect">
                <a:avLst/>
              </a:prstGeom>
            </p:spPr>
          </p:pic>
          <p:pic>
            <p:nvPicPr>
              <p:cNvPr id="80" name="Picture 79">
                <a:extLst>
                  <a:ext uri="{FF2B5EF4-FFF2-40B4-BE49-F238E27FC236}">
                    <a16:creationId xmlns:a16="http://schemas.microsoft.com/office/drawing/2014/main" id="{60948543-4A61-44B9-B481-F1B67766B530}"/>
                  </a:ext>
                </a:extLst>
              </p:cNvPr>
              <p:cNvPicPr>
                <a:picLocks noChangeAspect="1"/>
              </p:cNvPicPr>
              <p:nvPr/>
            </p:nvPicPr>
            <p:blipFill>
              <a:blip r:embed="rId20"/>
              <a:stretch>
                <a:fillRect/>
              </a:stretch>
            </p:blipFill>
            <p:spPr>
              <a:xfrm>
                <a:off x="7742011" y="3545544"/>
                <a:ext cx="2107315" cy="1077605"/>
              </a:xfrm>
              <a:prstGeom prst="rect">
                <a:avLst/>
              </a:prstGeom>
            </p:spPr>
          </p:pic>
          <p:pic>
            <p:nvPicPr>
              <p:cNvPr id="81" name="Picture 80">
                <a:extLst>
                  <a:ext uri="{FF2B5EF4-FFF2-40B4-BE49-F238E27FC236}">
                    <a16:creationId xmlns:a16="http://schemas.microsoft.com/office/drawing/2014/main" id="{9FBE773D-DE55-4E94-9C77-4B1BA8BFC84E}"/>
                  </a:ext>
                </a:extLst>
              </p:cNvPr>
              <p:cNvPicPr>
                <a:picLocks noChangeAspect="1"/>
              </p:cNvPicPr>
              <p:nvPr/>
            </p:nvPicPr>
            <p:blipFill>
              <a:blip r:embed="rId21"/>
              <a:stretch>
                <a:fillRect/>
              </a:stretch>
            </p:blipFill>
            <p:spPr>
              <a:xfrm>
                <a:off x="2676252" y="5090147"/>
                <a:ext cx="1378517" cy="1136672"/>
              </a:xfrm>
              <a:prstGeom prst="rect">
                <a:avLst/>
              </a:prstGeom>
            </p:spPr>
          </p:pic>
          <p:pic>
            <p:nvPicPr>
              <p:cNvPr id="82" name="Picture 81">
                <a:extLst>
                  <a:ext uri="{FF2B5EF4-FFF2-40B4-BE49-F238E27FC236}">
                    <a16:creationId xmlns:a16="http://schemas.microsoft.com/office/drawing/2014/main" id="{07363477-0B79-4609-852B-3624CB23AB96}"/>
                  </a:ext>
                </a:extLst>
              </p:cNvPr>
              <p:cNvPicPr>
                <a:picLocks noChangeAspect="1"/>
              </p:cNvPicPr>
              <p:nvPr/>
            </p:nvPicPr>
            <p:blipFill rotWithShape="1">
              <a:blip r:embed="rId22"/>
              <a:srcRect l="1" r="37013"/>
              <a:stretch/>
            </p:blipFill>
            <p:spPr>
              <a:xfrm>
                <a:off x="8580469" y="2493074"/>
                <a:ext cx="825500" cy="774438"/>
              </a:xfrm>
              <a:prstGeom prst="rect">
                <a:avLst/>
              </a:prstGeom>
            </p:spPr>
          </p:pic>
          <p:pic>
            <p:nvPicPr>
              <p:cNvPr id="83" name="Picture 82">
                <a:extLst>
                  <a:ext uri="{FF2B5EF4-FFF2-40B4-BE49-F238E27FC236}">
                    <a16:creationId xmlns:a16="http://schemas.microsoft.com/office/drawing/2014/main" id="{F29DDBA9-E0D6-4368-A198-8F9594C835A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944475" y="4186894"/>
                <a:ext cx="1135724" cy="1393155"/>
              </a:xfrm>
              <a:prstGeom prst="rect">
                <a:avLst/>
              </a:prstGeom>
            </p:spPr>
          </p:pic>
          <p:pic>
            <p:nvPicPr>
              <p:cNvPr id="84" name="Picture 83">
                <a:extLst>
                  <a:ext uri="{FF2B5EF4-FFF2-40B4-BE49-F238E27FC236}">
                    <a16:creationId xmlns:a16="http://schemas.microsoft.com/office/drawing/2014/main" id="{998465F3-7515-4BC6-846D-C1748DAEAFA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48024" y="1134866"/>
                <a:ext cx="870717" cy="1726421"/>
              </a:xfrm>
              <a:prstGeom prst="rect">
                <a:avLst/>
              </a:prstGeom>
            </p:spPr>
          </p:pic>
          <p:pic>
            <p:nvPicPr>
              <p:cNvPr id="85" name="Picture 84">
                <a:extLst>
                  <a:ext uri="{FF2B5EF4-FFF2-40B4-BE49-F238E27FC236}">
                    <a16:creationId xmlns:a16="http://schemas.microsoft.com/office/drawing/2014/main" id="{4A755246-28A4-46E2-B1B4-BB1FEE89BCA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118885" y="4724143"/>
                <a:ext cx="2044700" cy="1562100"/>
              </a:xfrm>
              <a:prstGeom prst="rect">
                <a:avLst/>
              </a:prstGeom>
            </p:spPr>
          </p:pic>
          <p:pic>
            <p:nvPicPr>
              <p:cNvPr id="86" name="Picture 85">
                <a:extLst>
                  <a:ext uri="{FF2B5EF4-FFF2-40B4-BE49-F238E27FC236}">
                    <a16:creationId xmlns:a16="http://schemas.microsoft.com/office/drawing/2014/main" id="{3DB15042-C8E2-4F19-8DBF-878D5F20111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46799" y="176166"/>
                <a:ext cx="762000" cy="1553308"/>
              </a:xfrm>
              <a:prstGeom prst="rect">
                <a:avLst/>
              </a:prstGeom>
            </p:spPr>
          </p:pic>
          <p:pic>
            <p:nvPicPr>
              <p:cNvPr id="87" name="Picture 86">
                <a:extLst>
                  <a:ext uri="{FF2B5EF4-FFF2-40B4-BE49-F238E27FC236}">
                    <a16:creationId xmlns:a16="http://schemas.microsoft.com/office/drawing/2014/main" id="{DEEE8CF1-4589-4FDE-BA45-2176B470460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72427" y="147169"/>
                <a:ext cx="762000" cy="1655885"/>
              </a:xfrm>
              <a:prstGeom prst="rect">
                <a:avLst/>
              </a:prstGeom>
            </p:spPr>
          </p:pic>
          <p:pic>
            <p:nvPicPr>
              <p:cNvPr id="88" name="Picture 87">
                <a:extLst>
                  <a:ext uri="{FF2B5EF4-FFF2-40B4-BE49-F238E27FC236}">
                    <a16:creationId xmlns:a16="http://schemas.microsoft.com/office/drawing/2014/main" id="{1A36C8BB-3CEB-4CE4-BE87-49895EAE516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511426" y="2599429"/>
                <a:ext cx="954025" cy="1643858"/>
              </a:xfrm>
              <a:prstGeom prst="rect">
                <a:avLst/>
              </a:prstGeom>
            </p:spPr>
          </p:pic>
          <p:pic>
            <p:nvPicPr>
              <p:cNvPr id="89" name="Picture 88">
                <a:extLst>
                  <a:ext uri="{FF2B5EF4-FFF2-40B4-BE49-F238E27FC236}">
                    <a16:creationId xmlns:a16="http://schemas.microsoft.com/office/drawing/2014/main" id="{3D50C289-74DA-4FE7-B9BA-B074BE3C2B3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449042" y="1110537"/>
                <a:ext cx="1133353" cy="1854578"/>
              </a:xfrm>
              <a:prstGeom prst="rect">
                <a:avLst/>
              </a:prstGeom>
            </p:spPr>
          </p:pic>
          <p:pic>
            <p:nvPicPr>
              <p:cNvPr id="90" name="Picture 89">
                <a:extLst>
                  <a:ext uri="{FF2B5EF4-FFF2-40B4-BE49-F238E27FC236}">
                    <a16:creationId xmlns:a16="http://schemas.microsoft.com/office/drawing/2014/main" id="{61640D4A-AF3B-4AD7-AB99-55C234477EDD}"/>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992928" y="147169"/>
                <a:ext cx="761999" cy="1465383"/>
              </a:xfrm>
              <a:prstGeom prst="rect">
                <a:avLst/>
              </a:prstGeom>
            </p:spPr>
          </p:pic>
          <p:pic>
            <p:nvPicPr>
              <p:cNvPr id="91" name="Picture 90">
                <a:extLst>
                  <a:ext uri="{FF2B5EF4-FFF2-40B4-BE49-F238E27FC236}">
                    <a16:creationId xmlns:a16="http://schemas.microsoft.com/office/drawing/2014/main" id="{ECB06D2A-293F-4F52-A620-F50A0F69309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394462" y="2532885"/>
                <a:ext cx="1776996" cy="1463408"/>
              </a:xfrm>
              <a:prstGeom prst="rect">
                <a:avLst/>
              </a:prstGeom>
            </p:spPr>
          </p:pic>
          <p:pic>
            <p:nvPicPr>
              <p:cNvPr id="92" name="Picture 91">
                <a:extLst>
                  <a:ext uri="{FF2B5EF4-FFF2-40B4-BE49-F238E27FC236}">
                    <a16:creationId xmlns:a16="http://schemas.microsoft.com/office/drawing/2014/main" id="{7425E524-1631-4353-A604-157DBF1D4038}"/>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19016" y="4258062"/>
                <a:ext cx="774700" cy="1664170"/>
              </a:xfrm>
              <a:prstGeom prst="rect">
                <a:avLst/>
              </a:prstGeom>
            </p:spPr>
          </p:pic>
          <p:pic>
            <p:nvPicPr>
              <p:cNvPr id="93" name="Picture 92">
                <a:extLst>
                  <a:ext uri="{FF2B5EF4-FFF2-40B4-BE49-F238E27FC236}">
                    <a16:creationId xmlns:a16="http://schemas.microsoft.com/office/drawing/2014/main" id="{E9E1122A-DF2B-46DE-B993-409044B3CED7}"/>
                  </a:ext>
                </a:extLst>
              </p:cNvPr>
              <p:cNvPicPr>
                <a:picLocks noChangeAspect="1"/>
              </p:cNvPicPr>
              <p:nvPr/>
            </p:nvPicPr>
            <p:blipFill>
              <a:blip r:embed="rId33"/>
              <a:stretch>
                <a:fillRect/>
              </a:stretch>
            </p:blipFill>
            <p:spPr>
              <a:xfrm>
                <a:off x="2861281" y="3250373"/>
                <a:ext cx="508000" cy="546100"/>
              </a:xfrm>
              <a:prstGeom prst="rect">
                <a:avLst/>
              </a:prstGeom>
            </p:spPr>
          </p:pic>
        </p:grpSp>
      </p:grpSp>
      <p:sp>
        <p:nvSpPr>
          <p:cNvPr id="5" name="TextBox 4">
            <a:extLst>
              <a:ext uri="{FF2B5EF4-FFF2-40B4-BE49-F238E27FC236}">
                <a16:creationId xmlns:a16="http://schemas.microsoft.com/office/drawing/2014/main" id="{CFC61805-DE90-4B01-91A3-822BCB59DB36}"/>
              </a:ext>
            </a:extLst>
          </p:cNvPr>
          <p:cNvSpPr txBox="1"/>
          <p:nvPr/>
        </p:nvSpPr>
        <p:spPr>
          <a:xfrm>
            <a:off x="6757920" y="2379781"/>
            <a:ext cx="5064180" cy="2308324"/>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dirty="0"/>
              <a:t>CODI brings together brings together local </a:t>
            </a:r>
            <a:r>
              <a:rPr lang="en-US" b="1" dirty="0"/>
              <a:t>people</a:t>
            </a:r>
            <a:r>
              <a:rPr lang="en-US" dirty="0"/>
              <a:t> (local individuals, organizations, collaboration), </a:t>
            </a:r>
            <a:r>
              <a:rPr lang="en-US" b="1" dirty="0"/>
              <a:t>processes</a:t>
            </a:r>
            <a:r>
              <a:rPr lang="en-US" dirty="0"/>
              <a:t> (data assessments, sharing, and governance) and </a:t>
            </a:r>
            <a:r>
              <a:rPr lang="en-US" b="1" dirty="0"/>
              <a:t>technology</a:t>
            </a:r>
            <a:r>
              <a:rPr lang="en-US" dirty="0"/>
              <a:t> (record linkage, data models, analytic programs) in order to create a </a:t>
            </a:r>
            <a:r>
              <a:rPr lang="en-US" b="1" dirty="0"/>
              <a:t>local infrastructure </a:t>
            </a:r>
            <a:r>
              <a:rPr lang="en-US" dirty="0"/>
              <a:t>to support community efforts to achieve data-driven approaches to achieving health equity</a:t>
            </a:r>
          </a:p>
        </p:txBody>
      </p:sp>
    </p:spTree>
    <p:extLst>
      <p:ext uri="{BB962C8B-B14F-4D97-AF65-F5344CB8AC3E}">
        <p14:creationId xmlns:p14="http://schemas.microsoft.com/office/powerpoint/2010/main" val="3177050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4C0A3-EA4B-491F-9DCA-BB987764F256}"/>
              </a:ext>
            </a:extLst>
          </p:cNvPr>
          <p:cNvSpPr>
            <a:spLocks noGrp="1"/>
          </p:cNvSpPr>
          <p:nvPr>
            <p:ph type="title"/>
          </p:nvPr>
        </p:nvSpPr>
        <p:spPr>
          <a:xfrm>
            <a:off x="387571" y="-73539"/>
            <a:ext cx="10515600" cy="1325563"/>
          </a:xfrm>
        </p:spPr>
        <p:txBody>
          <a:bodyPr/>
          <a:lstStyle/>
          <a:p>
            <a:r>
              <a:rPr lang="en-US" b="1" dirty="0">
                <a:solidFill>
                  <a:schemeClr val="accent5">
                    <a:lumMod val="50000"/>
                  </a:schemeClr>
                </a:solidFill>
                <a:latin typeface="Arial" panose="020B0604020202020204" pitchFamily="34" charset="0"/>
                <a:cs typeface="Arial" panose="020B0604020202020204" pitchFamily="34" charset="0"/>
              </a:rPr>
              <a:t>Why do we need CODI?</a:t>
            </a:r>
            <a:endParaRPr lang="en-US" dirty="0"/>
          </a:p>
        </p:txBody>
      </p:sp>
      <p:pic>
        <p:nvPicPr>
          <p:cNvPr id="4" name="Picture 3">
            <a:extLst>
              <a:ext uri="{FF2B5EF4-FFF2-40B4-BE49-F238E27FC236}">
                <a16:creationId xmlns:a16="http://schemas.microsoft.com/office/drawing/2014/main" id="{8E98670D-C4E4-4924-BA88-4A758394ABE2}"/>
              </a:ext>
            </a:extLst>
          </p:cNvPr>
          <p:cNvPicPr>
            <a:picLocks noChangeAspect="1"/>
          </p:cNvPicPr>
          <p:nvPr/>
        </p:nvPicPr>
        <p:blipFill>
          <a:blip r:embed="rId3"/>
          <a:stretch>
            <a:fillRect/>
          </a:stretch>
        </p:blipFill>
        <p:spPr>
          <a:xfrm>
            <a:off x="9564461" y="5691059"/>
            <a:ext cx="2530777" cy="1091569"/>
          </a:xfrm>
          <a:prstGeom prst="rect">
            <a:avLst/>
          </a:prstGeom>
        </p:spPr>
      </p:pic>
      <p:pic>
        <p:nvPicPr>
          <p:cNvPr id="16" name="Picture 15">
            <a:extLst>
              <a:ext uri="{FF2B5EF4-FFF2-40B4-BE49-F238E27FC236}">
                <a16:creationId xmlns:a16="http://schemas.microsoft.com/office/drawing/2014/main" id="{985AA13F-2F7C-4054-AB0D-61993F21595A}"/>
              </a:ext>
            </a:extLst>
          </p:cNvPr>
          <p:cNvPicPr>
            <a:picLocks noChangeAspect="1"/>
          </p:cNvPicPr>
          <p:nvPr/>
        </p:nvPicPr>
        <p:blipFill>
          <a:blip r:embed="rId4"/>
          <a:stretch>
            <a:fillRect/>
          </a:stretch>
        </p:blipFill>
        <p:spPr>
          <a:xfrm>
            <a:off x="9614343" y="5705907"/>
            <a:ext cx="2577657" cy="1019550"/>
          </a:xfrm>
          <a:prstGeom prst="rect">
            <a:avLst/>
          </a:prstGeom>
        </p:spPr>
      </p:pic>
      <p:pic>
        <p:nvPicPr>
          <p:cNvPr id="35" name="Picture 34">
            <a:extLst>
              <a:ext uri="{FF2B5EF4-FFF2-40B4-BE49-F238E27FC236}">
                <a16:creationId xmlns:a16="http://schemas.microsoft.com/office/drawing/2014/main" id="{C3373C34-6D4C-4C05-AFC2-9503A86B3AD6}"/>
              </a:ext>
            </a:extLst>
          </p:cNvPr>
          <p:cNvPicPr>
            <a:picLocks noChangeAspect="1"/>
          </p:cNvPicPr>
          <p:nvPr/>
        </p:nvPicPr>
        <p:blipFill>
          <a:blip r:embed="rId3"/>
          <a:stretch>
            <a:fillRect/>
          </a:stretch>
        </p:blipFill>
        <p:spPr>
          <a:xfrm>
            <a:off x="9614343" y="5746211"/>
            <a:ext cx="2577657" cy="1111789"/>
          </a:xfrm>
          <a:prstGeom prst="rect">
            <a:avLst/>
          </a:prstGeom>
        </p:spPr>
      </p:pic>
      <p:pic>
        <p:nvPicPr>
          <p:cNvPr id="63" name="Picture 4">
            <a:extLst>
              <a:ext uri="{FF2B5EF4-FFF2-40B4-BE49-F238E27FC236}">
                <a16:creationId xmlns:a16="http://schemas.microsoft.com/office/drawing/2014/main" id="{53A9AED5-A8E4-425D-BF91-F0F164935994}"/>
              </a:ext>
            </a:extLst>
          </p:cNvPr>
          <p:cNvPicPr>
            <a:picLocks noChangeAspect="1"/>
          </p:cNvPicPr>
          <p:nvPr/>
        </p:nvPicPr>
        <p:blipFill>
          <a:blip r:embed="rId5"/>
          <a:stretch>
            <a:fillRect/>
          </a:stretch>
        </p:blipFill>
        <p:spPr>
          <a:xfrm>
            <a:off x="9461326" y="5802335"/>
            <a:ext cx="2702261" cy="1019380"/>
          </a:xfrm>
          <a:prstGeom prst="rect">
            <a:avLst/>
          </a:prstGeom>
        </p:spPr>
      </p:pic>
      <p:grpSp>
        <p:nvGrpSpPr>
          <p:cNvPr id="65" name="Group 64" descr="A community displaying assets that impact a person's health and well being such as health care providers, a food bank, pharmacy, recreation center, religious center, and school. Each asset displays a type of data it collects. ">
            <a:extLst>
              <a:ext uri="{FF2B5EF4-FFF2-40B4-BE49-F238E27FC236}">
                <a16:creationId xmlns:a16="http://schemas.microsoft.com/office/drawing/2014/main" id="{516DB0C4-D520-4DA4-BEC6-7EE2D106DFED}"/>
              </a:ext>
            </a:extLst>
          </p:cNvPr>
          <p:cNvGrpSpPr/>
          <p:nvPr/>
        </p:nvGrpSpPr>
        <p:grpSpPr>
          <a:xfrm>
            <a:off x="387571" y="1597355"/>
            <a:ext cx="6199660" cy="4148856"/>
            <a:chOff x="406414" y="79581"/>
            <a:chExt cx="10852442" cy="6602253"/>
          </a:xfrm>
        </p:grpSpPr>
        <p:pic>
          <p:nvPicPr>
            <p:cNvPr id="66" name="Picture 65">
              <a:extLst>
                <a:ext uri="{FF2B5EF4-FFF2-40B4-BE49-F238E27FC236}">
                  <a16:creationId xmlns:a16="http://schemas.microsoft.com/office/drawing/2014/main" id="{8145468E-4605-41B3-B24F-EC2F5C4B4D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203" y="79581"/>
              <a:ext cx="10120865" cy="6602253"/>
            </a:xfrm>
            <a:prstGeom prst="rect">
              <a:avLst/>
            </a:prstGeom>
          </p:spPr>
        </p:pic>
        <p:grpSp>
          <p:nvGrpSpPr>
            <p:cNvPr id="67" name="Group 66">
              <a:extLst>
                <a:ext uri="{FF2B5EF4-FFF2-40B4-BE49-F238E27FC236}">
                  <a16:creationId xmlns:a16="http://schemas.microsoft.com/office/drawing/2014/main" id="{B6DD0C0A-1E1F-4D70-A7A4-C80A26CD2F05}"/>
                </a:ext>
              </a:extLst>
            </p:cNvPr>
            <p:cNvGrpSpPr/>
            <p:nvPr/>
          </p:nvGrpSpPr>
          <p:grpSpPr>
            <a:xfrm>
              <a:off x="406414" y="311170"/>
              <a:ext cx="10852442" cy="6139074"/>
              <a:chOff x="319016" y="147169"/>
              <a:chExt cx="10852442" cy="6139074"/>
            </a:xfrm>
          </p:grpSpPr>
          <p:pic>
            <p:nvPicPr>
              <p:cNvPr id="68" name="Picture 67">
                <a:extLst>
                  <a:ext uri="{FF2B5EF4-FFF2-40B4-BE49-F238E27FC236}">
                    <a16:creationId xmlns:a16="http://schemas.microsoft.com/office/drawing/2014/main" id="{44F0202F-4083-4F24-9418-583342A008F9}"/>
                  </a:ext>
                </a:extLst>
              </p:cNvPr>
              <p:cNvPicPr>
                <a:picLocks noChangeAspect="1"/>
              </p:cNvPicPr>
              <p:nvPr/>
            </p:nvPicPr>
            <p:blipFill>
              <a:blip r:embed="rId7"/>
              <a:stretch>
                <a:fillRect/>
              </a:stretch>
            </p:blipFill>
            <p:spPr>
              <a:xfrm>
                <a:off x="5335666" y="2421042"/>
                <a:ext cx="850900" cy="571500"/>
              </a:xfrm>
              <a:prstGeom prst="rect">
                <a:avLst/>
              </a:prstGeom>
            </p:spPr>
          </p:pic>
          <p:pic>
            <p:nvPicPr>
              <p:cNvPr id="69" name="Picture 68">
                <a:extLst>
                  <a:ext uri="{FF2B5EF4-FFF2-40B4-BE49-F238E27FC236}">
                    <a16:creationId xmlns:a16="http://schemas.microsoft.com/office/drawing/2014/main" id="{5D2637CB-BED3-4FF3-9F05-32E40C6B66B3}"/>
                  </a:ext>
                </a:extLst>
              </p:cNvPr>
              <p:cNvPicPr>
                <a:picLocks noChangeAspect="1"/>
              </p:cNvPicPr>
              <p:nvPr/>
            </p:nvPicPr>
            <p:blipFill>
              <a:blip r:embed="rId8"/>
              <a:stretch>
                <a:fillRect/>
              </a:stretch>
            </p:blipFill>
            <p:spPr>
              <a:xfrm>
                <a:off x="1629891" y="2680343"/>
                <a:ext cx="977900" cy="1778000"/>
              </a:xfrm>
              <a:prstGeom prst="rect">
                <a:avLst/>
              </a:prstGeom>
            </p:spPr>
          </p:pic>
          <p:pic>
            <p:nvPicPr>
              <p:cNvPr id="70" name="Picture 69" descr="A picture containing building&#10;&#10;Description automatically generated">
                <a:extLst>
                  <a:ext uri="{FF2B5EF4-FFF2-40B4-BE49-F238E27FC236}">
                    <a16:creationId xmlns:a16="http://schemas.microsoft.com/office/drawing/2014/main" id="{0BCA2CDA-7B25-4096-8AAC-8FC80E192253}"/>
                  </a:ext>
                </a:extLst>
              </p:cNvPr>
              <p:cNvPicPr>
                <a:picLocks noChangeAspect="1"/>
              </p:cNvPicPr>
              <p:nvPr/>
            </p:nvPicPr>
            <p:blipFill>
              <a:blip r:embed="rId9"/>
              <a:stretch>
                <a:fillRect/>
              </a:stretch>
            </p:blipFill>
            <p:spPr>
              <a:xfrm>
                <a:off x="5010488" y="4048461"/>
                <a:ext cx="2578100" cy="1384300"/>
              </a:xfrm>
              <a:prstGeom prst="rect">
                <a:avLst/>
              </a:prstGeom>
            </p:spPr>
          </p:pic>
          <p:pic>
            <p:nvPicPr>
              <p:cNvPr id="71" name="Picture 70" descr="A picture containing vector graphics&#10;&#10;Description automatically generated">
                <a:extLst>
                  <a:ext uri="{FF2B5EF4-FFF2-40B4-BE49-F238E27FC236}">
                    <a16:creationId xmlns:a16="http://schemas.microsoft.com/office/drawing/2014/main" id="{34B3C1D9-C34C-4D7F-86F7-AE379800CFB0}"/>
                  </a:ext>
                </a:extLst>
              </p:cNvPr>
              <p:cNvPicPr>
                <a:picLocks noChangeAspect="1"/>
              </p:cNvPicPr>
              <p:nvPr/>
            </p:nvPicPr>
            <p:blipFill>
              <a:blip r:embed="rId10"/>
              <a:stretch>
                <a:fillRect/>
              </a:stretch>
            </p:blipFill>
            <p:spPr>
              <a:xfrm>
                <a:off x="6760654" y="5060140"/>
                <a:ext cx="546100" cy="546100"/>
              </a:xfrm>
              <a:prstGeom prst="rect">
                <a:avLst/>
              </a:prstGeom>
            </p:spPr>
          </p:pic>
          <p:pic>
            <p:nvPicPr>
              <p:cNvPr id="72" name="Picture 71">
                <a:extLst>
                  <a:ext uri="{FF2B5EF4-FFF2-40B4-BE49-F238E27FC236}">
                    <a16:creationId xmlns:a16="http://schemas.microsoft.com/office/drawing/2014/main" id="{C6052549-B40A-40BA-9489-61E45C8EB50A}"/>
                  </a:ext>
                </a:extLst>
              </p:cNvPr>
              <p:cNvPicPr>
                <a:picLocks noChangeAspect="1"/>
              </p:cNvPicPr>
              <p:nvPr/>
            </p:nvPicPr>
            <p:blipFill>
              <a:blip r:embed="rId11"/>
              <a:stretch>
                <a:fillRect/>
              </a:stretch>
            </p:blipFill>
            <p:spPr>
              <a:xfrm>
                <a:off x="5105368" y="5538560"/>
                <a:ext cx="952500" cy="736600"/>
              </a:xfrm>
              <a:prstGeom prst="rect">
                <a:avLst/>
              </a:prstGeom>
            </p:spPr>
          </p:pic>
          <p:pic>
            <p:nvPicPr>
              <p:cNvPr id="73" name="Picture 72" descr="A close up of a logo&#10;&#10;Description automatically generated">
                <a:extLst>
                  <a:ext uri="{FF2B5EF4-FFF2-40B4-BE49-F238E27FC236}">
                    <a16:creationId xmlns:a16="http://schemas.microsoft.com/office/drawing/2014/main" id="{643FAC49-1E89-4EB9-BBCC-B33E74ABFEEC}"/>
                  </a:ext>
                </a:extLst>
              </p:cNvPr>
              <p:cNvPicPr>
                <a:picLocks noChangeAspect="1"/>
              </p:cNvPicPr>
              <p:nvPr/>
            </p:nvPicPr>
            <p:blipFill>
              <a:blip r:embed="rId12"/>
              <a:stretch>
                <a:fillRect/>
              </a:stretch>
            </p:blipFill>
            <p:spPr>
              <a:xfrm>
                <a:off x="5605376" y="1701276"/>
                <a:ext cx="1765300" cy="673100"/>
              </a:xfrm>
              <a:prstGeom prst="rect">
                <a:avLst/>
              </a:prstGeom>
            </p:spPr>
          </p:pic>
          <p:pic>
            <p:nvPicPr>
              <p:cNvPr id="74" name="Picture 73" descr="A close up of a sign&#10;&#10;Description automatically generated">
                <a:extLst>
                  <a:ext uri="{FF2B5EF4-FFF2-40B4-BE49-F238E27FC236}">
                    <a16:creationId xmlns:a16="http://schemas.microsoft.com/office/drawing/2014/main" id="{AD360F39-3DF6-4230-B17E-31A1300FCFEE}"/>
                  </a:ext>
                </a:extLst>
              </p:cNvPr>
              <p:cNvPicPr>
                <a:picLocks noChangeAspect="1"/>
              </p:cNvPicPr>
              <p:nvPr/>
            </p:nvPicPr>
            <p:blipFill>
              <a:blip r:embed="rId13"/>
              <a:stretch>
                <a:fillRect/>
              </a:stretch>
            </p:blipFill>
            <p:spPr>
              <a:xfrm>
                <a:off x="1216425" y="5356059"/>
                <a:ext cx="901700" cy="901700"/>
              </a:xfrm>
              <a:prstGeom prst="rect">
                <a:avLst/>
              </a:prstGeom>
            </p:spPr>
          </p:pic>
          <p:pic>
            <p:nvPicPr>
              <p:cNvPr id="75" name="Picture 74" descr="A picture containing building&#10;&#10;Description automatically generated">
                <a:extLst>
                  <a:ext uri="{FF2B5EF4-FFF2-40B4-BE49-F238E27FC236}">
                    <a16:creationId xmlns:a16="http://schemas.microsoft.com/office/drawing/2014/main" id="{3035D346-1019-4180-A0B2-FE9B3FC3ECBC}"/>
                  </a:ext>
                </a:extLst>
              </p:cNvPr>
              <p:cNvPicPr>
                <a:picLocks noChangeAspect="1"/>
              </p:cNvPicPr>
              <p:nvPr/>
            </p:nvPicPr>
            <p:blipFill>
              <a:blip r:embed="rId14"/>
              <a:stretch>
                <a:fillRect/>
              </a:stretch>
            </p:blipFill>
            <p:spPr>
              <a:xfrm>
                <a:off x="3682641" y="1101769"/>
                <a:ext cx="1282700" cy="1231900"/>
              </a:xfrm>
              <a:prstGeom prst="rect">
                <a:avLst/>
              </a:prstGeom>
            </p:spPr>
          </p:pic>
          <p:pic>
            <p:nvPicPr>
              <p:cNvPr id="76" name="Picture 75" descr="A close up of a sign&#10;&#10;Description automatically generated">
                <a:extLst>
                  <a:ext uri="{FF2B5EF4-FFF2-40B4-BE49-F238E27FC236}">
                    <a16:creationId xmlns:a16="http://schemas.microsoft.com/office/drawing/2014/main" id="{0D8CFA91-5F31-4447-B100-63981B9DA587}"/>
                  </a:ext>
                </a:extLst>
              </p:cNvPr>
              <p:cNvPicPr>
                <a:picLocks noChangeAspect="1"/>
              </p:cNvPicPr>
              <p:nvPr/>
            </p:nvPicPr>
            <p:blipFill>
              <a:blip r:embed="rId15"/>
              <a:stretch>
                <a:fillRect/>
              </a:stretch>
            </p:blipFill>
            <p:spPr>
              <a:xfrm>
                <a:off x="2694431" y="3843235"/>
                <a:ext cx="2197100" cy="927100"/>
              </a:xfrm>
              <a:prstGeom prst="rect">
                <a:avLst/>
              </a:prstGeom>
            </p:spPr>
          </p:pic>
          <p:pic>
            <p:nvPicPr>
              <p:cNvPr id="77" name="Picture 76" descr="A picture containing vector graphics&#10;&#10;Description automatically generated">
                <a:extLst>
                  <a:ext uri="{FF2B5EF4-FFF2-40B4-BE49-F238E27FC236}">
                    <a16:creationId xmlns:a16="http://schemas.microsoft.com/office/drawing/2014/main" id="{C4F16F4C-9A8A-4725-BA05-4B86599783EF}"/>
                  </a:ext>
                </a:extLst>
              </p:cNvPr>
              <p:cNvPicPr>
                <a:picLocks noChangeAspect="1"/>
              </p:cNvPicPr>
              <p:nvPr/>
            </p:nvPicPr>
            <p:blipFill>
              <a:blip r:embed="rId16"/>
              <a:stretch>
                <a:fillRect/>
              </a:stretch>
            </p:blipFill>
            <p:spPr>
              <a:xfrm>
                <a:off x="3259847" y="2386709"/>
                <a:ext cx="2184400" cy="1295400"/>
              </a:xfrm>
              <a:prstGeom prst="rect">
                <a:avLst/>
              </a:prstGeom>
            </p:spPr>
          </p:pic>
          <p:pic>
            <p:nvPicPr>
              <p:cNvPr id="78" name="Picture 77" descr="A close up of a sign&#10;&#10;Description automatically generated">
                <a:extLst>
                  <a:ext uri="{FF2B5EF4-FFF2-40B4-BE49-F238E27FC236}">
                    <a16:creationId xmlns:a16="http://schemas.microsoft.com/office/drawing/2014/main" id="{40D7291F-0DF5-49F7-8781-93B9C1FF98A3}"/>
                  </a:ext>
                </a:extLst>
              </p:cNvPr>
              <p:cNvPicPr>
                <a:picLocks noChangeAspect="1"/>
              </p:cNvPicPr>
              <p:nvPr/>
            </p:nvPicPr>
            <p:blipFill>
              <a:blip r:embed="rId17"/>
              <a:stretch>
                <a:fillRect/>
              </a:stretch>
            </p:blipFill>
            <p:spPr>
              <a:xfrm>
                <a:off x="7700828" y="1612552"/>
                <a:ext cx="1346200" cy="622300"/>
              </a:xfrm>
              <a:prstGeom prst="rect">
                <a:avLst/>
              </a:prstGeom>
            </p:spPr>
          </p:pic>
          <p:pic>
            <p:nvPicPr>
              <p:cNvPr id="79" name="Graphic 78">
                <a:extLst>
                  <a:ext uri="{FF2B5EF4-FFF2-40B4-BE49-F238E27FC236}">
                    <a16:creationId xmlns:a16="http://schemas.microsoft.com/office/drawing/2014/main" id="{5C29A62B-AEDE-4AFE-9244-99223DCA8AA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376236" y="5806909"/>
                <a:ext cx="952500" cy="408214"/>
              </a:xfrm>
              <a:prstGeom prst="rect">
                <a:avLst/>
              </a:prstGeom>
            </p:spPr>
          </p:pic>
          <p:pic>
            <p:nvPicPr>
              <p:cNvPr id="80" name="Picture 79">
                <a:extLst>
                  <a:ext uri="{FF2B5EF4-FFF2-40B4-BE49-F238E27FC236}">
                    <a16:creationId xmlns:a16="http://schemas.microsoft.com/office/drawing/2014/main" id="{60948543-4A61-44B9-B481-F1B67766B530}"/>
                  </a:ext>
                </a:extLst>
              </p:cNvPr>
              <p:cNvPicPr>
                <a:picLocks noChangeAspect="1"/>
              </p:cNvPicPr>
              <p:nvPr/>
            </p:nvPicPr>
            <p:blipFill>
              <a:blip r:embed="rId20"/>
              <a:stretch>
                <a:fillRect/>
              </a:stretch>
            </p:blipFill>
            <p:spPr>
              <a:xfrm>
                <a:off x="7742011" y="3545544"/>
                <a:ext cx="2107315" cy="1077605"/>
              </a:xfrm>
              <a:prstGeom prst="rect">
                <a:avLst/>
              </a:prstGeom>
            </p:spPr>
          </p:pic>
          <p:pic>
            <p:nvPicPr>
              <p:cNvPr id="81" name="Picture 80">
                <a:extLst>
                  <a:ext uri="{FF2B5EF4-FFF2-40B4-BE49-F238E27FC236}">
                    <a16:creationId xmlns:a16="http://schemas.microsoft.com/office/drawing/2014/main" id="{9FBE773D-DE55-4E94-9C77-4B1BA8BFC84E}"/>
                  </a:ext>
                </a:extLst>
              </p:cNvPr>
              <p:cNvPicPr>
                <a:picLocks noChangeAspect="1"/>
              </p:cNvPicPr>
              <p:nvPr/>
            </p:nvPicPr>
            <p:blipFill>
              <a:blip r:embed="rId21"/>
              <a:stretch>
                <a:fillRect/>
              </a:stretch>
            </p:blipFill>
            <p:spPr>
              <a:xfrm>
                <a:off x="2676252" y="5090147"/>
                <a:ext cx="1378517" cy="1136672"/>
              </a:xfrm>
              <a:prstGeom prst="rect">
                <a:avLst/>
              </a:prstGeom>
            </p:spPr>
          </p:pic>
          <p:pic>
            <p:nvPicPr>
              <p:cNvPr id="82" name="Picture 81">
                <a:extLst>
                  <a:ext uri="{FF2B5EF4-FFF2-40B4-BE49-F238E27FC236}">
                    <a16:creationId xmlns:a16="http://schemas.microsoft.com/office/drawing/2014/main" id="{07363477-0B79-4609-852B-3624CB23AB96}"/>
                  </a:ext>
                </a:extLst>
              </p:cNvPr>
              <p:cNvPicPr>
                <a:picLocks noChangeAspect="1"/>
              </p:cNvPicPr>
              <p:nvPr/>
            </p:nvPicPr>
            <p:blipFill rotWithShape="1">
              <a:blip r:embed="rId22"/>
              <a:srcRect l="1" r="37013"/>
              <a:stretch/>
            </p:blipFill>
            <p:spPr>
              <a:xfrm>
                <a:off x="8580469" y="2493074"/>
                <a:ext cx="825500" cy="774438"/>
              </a:xfrm>
              <a:prstGeom prst="rect">
                <a:avLst/>
              </a:prstGeom>
            </p:spPr>
          </p:pic>
          <p:pic>
            <p:nvPicPr>
              <p:cNvPr id="83" name="Picture 82">
                <a:extLst>
                  <a:ext uri="{FF2B5EF4-FFF2-40B4-BE49-F238E27FC236}">
                    <a16:creationId xmlns:a16="http://schemas.microsoft.com/office/drawing/2014/main" id="{F29DDBA9-E0D6-4368-A198-8F9594C835A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944475" y="4186894"/>
                <a:ext cx="1135724" cy="1393155"/>
              </a:xfrm>
              <a:prstGeom prst="rect">
                <a:avLst/>
              </a:prstGeom>
            </p:spPr>
          </p:pic>
          <p:pic>
            <p:nvPicPr>
              <p:cNvPr id="84" name="Picture 83">
                <a:extLst>
                  <a:ext uri="{FF2B5EF4-FFF2-40B4-BE49-F238E27FC236}">
                    <a16:creationId xmlns:a16="http://schemas.microsoft.com/office/drawing/2014/main" id="{998465F3-7515-4BC6-846D-C1748DAEAFA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48024" y="1134866"/>
                <a:ext cx="870717" cy="1726421"/>
              </a:xfrm>
              <a:prstGeom prst="rect">
                <a:avLst/>
              </a:prstGeom>
            </p:spPr>
          </p:pic>
          <p:pic>
            <p:nvPicPr>
              <p:cNvPr id="85" name="Picture 84">
                <a:extLst>
                  <a:ext uri="{FF2B5EF4-FFF2-40B4-BE49-F238E27FC236}">
                    <a16:creationId xmlns:a16="http://schemas.microsoft.com/office/drawing/2014/main" id="{4A755246-28A4-46E2-B1B4-BB1FEE89BCA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118885" y="4724143"/>
                <a:ext cx="2044700" cy="1562100"/>
              </a:xfrm>
              <a:prstGeom prst="rect">
                <a:avLst/>
              </a:prstGeom>
            </p:spPr>
          </p:pic>
          <p:pic>
            <p:nvPicPr>
              <p:cNvPr id="86" name="Picture 85">
                <a:extLst>
                  <a:ext uri="{FF2B5EF4-FFF2-40B4-BE49-F238E27FC236}">
                    <a16:creationId xmlns:a16="http://schemas.microsoft.com/office/drawing/2014/main" id="{3DB15042-C8E2-4F19-8DBF-878D5F20111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46799" y="176166"/>
                <a:ext cx="762000" cy="1553308"/>
              </a:xfrm>
              <a:prstGeom prst="rect">
                <a:avLst/>
              </a:prstGeom>
            </p:spPr>
          </p:pic>
          <p:pic>
            <p:nvPicPr>
              <p:cNvPr id="87" name="Picture 86">
                <a:extLst>
                  <a:ext uri="{FF2B5EF4-FFF2-40B4-BE49-F238E27FC236}">
                    <a16:creationId xmlns:a16="http://schemas.microsoft.com/office/drawing/2014/main" id="{DEEE8CF1-4589-4FDE-BA45-2176B470460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72427" y="147169"/>
                <a:ext cx="762000" cy="1655885"/>
              </a:xfrm>
              <a:prstGeom prst="rect">
                <a:avLst/>
              </a:prstGeom>
            </p:spPr>
          </p:pic>
          <p:pic>
            <p:nvPicPr>
              <p:cNvPr id="88" name="Picture 87">
                <a:extLst>
                  <a:ext uri="{FF2B5EF4-FFF2-40B4-BE49-F238E27FC236}">
                    <a16:creationId xmlns:a16="http://schemas.microsoft.com/office/drawing/2014/main" id="{1A36C8BB-3CEB-4CE4-BE87-49895EAE516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511426" y="2599429"/>
                <a:ext cx="954025" cy="1643858"/>
              </a:xfrm>
              <a:prstGeom prst="rect">
                <a:avLst/>
              </a:prstGeom>
            </p:spPr>
          </p:pic>
          <p:pic>
            <p:nvPicPr>
              <p:cNvPr id="89" name="Picture 88">
                <a:extLst>
                  <a:ext uri="{FF2B5EF4-FFF2-40B4-BE49-F238E27FC236}">
                    <a16:creationId xmlns:a16="http://schemas.microsoft.com/office/drawing/2014/main" id="{3D50C289-74DA-4FE7-B9BA-B074BE3C2B3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449042" y="1110537"/>
                <a:ext cx="1133353" cy="1854578"/>
              </a:xfrm>
              <a:prstGeom prst="rect">
                <a:avLst/>
              </a:prstGeom>
            </p:spPr>
          </p:pic>
          <p:pic>
            <p:nvPicPr>
              <p:cNvPr id="90" name="Picture 89">
                <a:extLst>
                  <a:ext uri="{FF2B5EF4-FFF2-40B4-BE49-F238E27FC236}">
                    <a16:creationId xmlns:a16="http://schemas.microsoft.com/office/drawing/2014/main" id="{61640D4A-AF3B-4AD7-AB99-55C234477EDD}"/>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992928" y="147169"/>
                <a:ext cx="761999" cy="1465383"/>
              </a:xfrm>
              <a:prstGeom prst="rect">
                <a:avLst/>
              </a:prstGeom>
            </p:spPr>
          </p:pic>
          <p:pic>
            <p:nvPicPr>
              <p:cNvPr id="91" name="Picture 90">
                <a:extLst>
                  <a:ext uri="{FF2B5EF4-FFF2-40B4-BE49-F238E27FC236}">
                    <a16:creationId xmlns:a16="http://schemas.microsoft.com/office/drawing/2014/main" id="{ECB06D2A-293F-4F52-A620-F50A0F69309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394462" y="2532885"/>
                <a:ext cx="1776996" cy="1463408"/>
              </a:xfrm>
              <a:prstGeom prst="rect">
                <a:avLst/>
              </a:prstGeom>
            </p:spPr>
          </p:pic>
          <p:pic>
            <p:nvPicPr>
              <p:cNvPr id="92" name="Picture 91">
                <a:extLst>
                  <a:ext uri="{FF2B5EF4-FFF2-40B4-BE49-F238E27FC236}">
                    <a16:creationId xmlns:a16="http://schemas.microsoft.com/office/drawing/2014/main" id="{7425E524-1631-4353-A604-157DBF1D4038}"/>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19016" y="4258062"/>
                <a:ext cx="774700" cy="1664170"/>
              </a:xfrm>
              <a:prstGeom prst="rect">
                <a:avLst/>
              </a:prstGeom>
            </p:spPr>
          </p:pic>
          <p:pic>
            <p:nvPicPr>
              <p:cNvPr id="93" name="Picture 92">
                <a:extLst>
                  <a:ext uri="{FF2B5EF4-FFF2-40B4-BE49-F238E27FC236}">
                    <a16:creationId xmlns:a16="http://schemas.microsoft.com/office/drawing/2014/main" id="{E9E1122A-DF2B-46DE-B993-409044B3CED7}"/>
                  </a:ext>
                </a:extLst>
              </p:cNvPr>
              <p:cNvPicPr>
                <a:picLocks noChangeAspect="1"/>
              </p:cNvPicPr>
              <p:nvPr/>
            </p:nvPicPr>
            <p:blipFill>
              <a:blip r:embed="rId33"/>
              <a:stretch>
                <a:fillRect/>
              </a:stretch>
            </p:blipFill>
            <p:spPr>
              <a:xfrm>
                <a:off x="2861281" y="3250373"/>
                <a:ext cx="508000" cy="546100"/>
              </a:xfrm>
              <a:prstGeom prst="rect">
                <a:avLst/>
              </a:prstGeom>
            </p:spPr>
          </p:pic>
        </p:grpSp>
      </p:grpSp>
      <p:sp>
        <p:nvSpPr>
          <p:cNvPr id="5" name="TextBox 4">
            <a:extLst>
              <a:ext uri="{FF2B5EF4-FFF2-40B4-BE49-F238E27FC236}">
                <a16:creationId xmlns:a16="http://schemas.microsoft.com/office/drawing/2014/main" id="{CFC61805-DE90-4B01-91A3-822BCB59DB36}"/>
              </a:ext>
            </a:extLst>
          </p:cNvPr>
          <p:cNvSpPr txBox="1"/>
          <p:nvPr/>
        </p:nvSpPr>
        <p:spPr>
          <a:xfrm>
            <a:off x="6750767" y="1618234"/>
            <a:ext cx="5064180" cy="3877985"/>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dirty="0"/>
              <a:t>Important information about our health can be found in places </a:t>
            </a:r>
            <a:r>
              <a:rPr lang="en-US" b="1" dirty="0"/>
              <a:t>throughout the community – not just at a doctor’s office.</a:t>
            </a:r>
          </a:p>
          <a:p>
            <a:pPr marL="285750" indent="-285750">
              <a:spcAft>
                <a:spcPts val="1800"/>
              </a:spcAft>
              <a:buFont typeface="Arial" panose="020B0604020202020204" pitchFamily="34" charset="0"/>
              <a:buChar char="•"/>
            </a:pPr>
            <a:r>
              <a:rPr lang="en-US" dirty="0"/>
              <a:t>This </a:t>
            </a:r>
            <a:r>
              <a:rPr lang="en-US" b="1" dirty="0"/>
              <a:t>information </a:t>
            </a:r>
            <a:r>
              <a:rPr lang="en-US" dirty="0"/>
              <a:t>may include participation in physical activity programs, use of community support services such as a food bank, education, clinical data, social determinants of health (SDOH), and so much more.</a:t>
            </a:r>
          </a:p>
          <a:p>
            <a:pPr marL="285750" indent="-285750">
              <a:spcAft>
                <a:spcPts val="1800"/>
              </a:spcAft>
              <a:buFont typeface="Arial" panose="020B0604020202020204" pitchFamily="34" charset="0"/>
              <a:buChar char="•"/>
            </a:pPr>
            <a:r>
              <a:rPr lang="en-US" dirty="0"/>
              <a:t>Putting the pieces of this information puzzle together can help us better </a:t>
            </a:r>
            <a:r>
              <a:rPr lang="en-US" b="1" dirty="0"/>
              <a:t>understand the full picture of the diverse factors that affect our health.</a:t>
            </a:r>
          </a:p>
        </p:txBody>
      </p:sp>
    </p:spTree>
    <p:extLst>
      <p:ext uri="{BB962C8B-B14F-4D97-AF65-F5344CB8AC3E}">
        <p14:creationId xmlns:p14="http://schemas.microsoft.com/office/powerpoint/2010/main" val="3399008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3FA2EDCD-9EFC-4DDB-9B7F-DAA39B9B9DCD}"/>
              </a:ext>
            </a:extLst>
          </p:cNvPr>
          <p:cNvSpPr txBox="1">
            <a:spLocks noGrp="1"/>
          </p:cNvSpPr>
          <p:nvPr>
            <p:ph type="title" idx="4294967295"/>
          </p:nvPr>
        </p:nvSpPr>
        <p:spPr>
          <a:xfrm>
            <a:off x="527836" y="0"/>
            <a:ext cx="10657037" cy="11622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j-ea"/>
                <a:cs typeface="Arial" panose="020B0604020202020204" pitchFamily="34" charset="0"/>
              </a:rPr>
              <a:t>What does CODI do?</a:t>
            </a:r>
          </a:p>
        </p:txBody>
      </p:sp>
      <p:sp>
        <p:nvSpPr>
          <p:cNvPr id="9" name="Content Placeholder 10"/>
          <p:cNvSpPr txBox="1">
            <a:spLocks/>
          </p:cNvSpPr>
          <p:nvPr/>
        </p:nvSpPr>
        <p:spPr>
          <a:xfrm>
            <a:off x="527836" y="3802505"/>
            <a:ext cx="10587007" cy="23109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cs typeface="Arial"/>
              </a:rPr>
              <a:t>CODI aims to </a:t>
            </a:r>
            <a:r>
              <a:rPr lang="en-US" b="1" dirty="0">
                <a:cs typeface="Arial"/>
              </a:rPr>
              <a:t>build an infrastructure </a:t>
            </a:r>
            <a:r>
              <a:rPr lang="en-US" dirty="0">
                <a:cs typeface="Arial"/>
              </a:rPr>
              <a:t>in the NC Triangle region that can be used to link an individual’s data throughout the community into a </a:t>
            </a:r>
            <a:r>
              <a:rPr lang="en-US" b="1" dirty="0">
                <a:cs typeface="Arial"/>
              </a:rPr>
              <a:t>single record</a:t>
            </a:r>
            <a:r>
              <a:rPr lang="en-US" dirty="0">
                <a:cs typeface="Arial"/>
              </a:rPr>
              <a:t> that can be used to </a:t>
            </a:r>
            <a:r>
              <a:rPr lang="en-US" b="1" dirty="0">
                <a:cs typeface="Arial"/>
              </a:rPr>
              <a:t>help us answer questions </a:t>
            </a:r>
            <a:r>
              <a:rPr lang="en-US" dirty="0">
                <a:cs typeface="Arial"/>
              </a:rPr>
              <a:t>related to health, community programs, local policies, and other topics of interest to local collaborators.</a:t>
            </a:r>
          </a:p>
        </p:txBody>
      </p:sp>
      <p:grpSp>
        <p:nvGrpSpPr>
          <p:cNvPr id="13" name="Group 12" descr="A timeline starting with a picture of a young girl in 2005 and ending with an adult woman in 2021. The year's in between depict various data points collected across this individual's lifespan including a vaccination in 2007, geographic location in 2009, modes of transportation in 2011, graduation cap in 2013, types of food in 2015, a weight scale in 2017, and income level in 2019.  ">
            <a:extLst>
              <a:ext uri="{FF2B5EF4-FFF2-40B4-BE49-F238E27FC236}">
                <a16:creationId xmlns:a16="http://schemas.microsoft.com/office/drawing/2014/main" id="{B40CF147-8DCD-4249-A657-55DE51364C63}"/>
              </a:ext>
            </a:extLst>
          </p:cNvPr>
          <p:cNvGrpSpPr/>
          <p:nvPr/>
        </p:nvGrpSpPr>
        <p:grpSpPr>
          <a:xfrm>
            <a:off x="1007127" y="1162228"/>
            <a:ext cx="10544925" cy="2231080"/>
            <a:chOff x="533343" y="1150763"/>
            <a:chExt cx="11333881" cy="2674682"/>
          </a:xfrm>
        </p:grpSpPr>
        <p:pic>
          <p:nvPicPr>
            <p:cNvPr id="14" name="Picture 13">
              <a:extLst>
                <a:ext uri="{FF2B5EF4-FFF2-40B4-BE49-F238E27FC236}">
                  <a16:creationId xmlns:a16="http://schemas.microsoft.com/office/drawing/2014/main" id="{DF18E182-417A-4DDC-8EE5-2CA2662A2C63}"/>
                </a:ext>
              </a:extLst>
            </p:cNvPr>
            <p:cNvPicPr>
              <a:picLocks noChangeAspect="1"/>
            </p:cNvPicPr>
            <p:nvPr/>
          </p:nvPicPr>
          <p:blipFill>
            <a:blip r:embed="rId3"/>
            <a:stretch>
              <a:fillRect/>
            </a:stretch>
          </p:blipFill>
          <p:spPr>
            <a:xfrm>
              <a:off x="544372" y="3262399"/>
              <a:ext cx="10191133" cy="563046"/>
            </a:xfrm>
            <a:prstGeom prst="rect">
              <a:avLst/>
            </a:prstGeom>
          </p:spPr>
        </p:pic>
        <p:pic>
          <p:nvPicPr>
            <p:cNvPr id="17" name="Picture 16">
              <a:extLst>
                <a:ext uri="{FF2B5EF4-FFF2-40B4-BE49-F238E27FC236}">
                  <a16:creationId xmlns:a16="http://schemas.microsoft.com/office/drawing/2014/main" id="{CB9AAC2B-AEB7-4CBE-AA0A-D6EB9EFD5EAA}"/>
                </a:ext>
              </a:extLst>
            </p:cNvPr>
            <p:cNvPicPr>
              <a:picLocks noChangeAspect="1"/>
            </p:cNvPicPr>
            <p:nvPr/>
          </p:nvPicPr>
          <p:blipFill>
            <a:blip r:embed="rId4"/>
            <a:stretch>
              <a:fillRect/>
            </a:stretch>
          </p:blipFill>
          <p:spPr>
            <a:xfrm>
              <a:off x="5244529" y="2172182"/>
              <a:ext cx="787400" cy="1295400"/>
            </a:xfrm>
            <a:prstGeom prst="rect">
              <a:avLst/>
            </a:prstGeom>
          </p:spPr>
        </p:pic>
        <p:pic>
          <p:nvPicPr>
            <p:cNvPr id="18" name="Picture 17">
              <a:extLst>
                <a:ext uri="{FF2B5EF4-FFF2-40B4-BE49-F238E27FC236}">
                  <a16:creationId xmlns:a16="http://schemas.microsoft.com/office/drawing/2014/main" id="{ED74AB6C-5601-4A19-A948-98569FA362CA}"/>
                </a:ext>
              </a:extLst>
            </p:cNvPr>
            <p:cNvPicPr>
              <a:picLocks noChangeAspect="1"/>
            </p:cNvPicPr>
            <p:nvPr/>
          </p:nvPicPr>
          <p:blipFill>
            <a:blip r:embed="rId5"/>
            <a:stretch>
              <a:fillRect/>
            </a:stretch>
          </p:blipFill>
          <p:spPr>
            <a:xfrm>
              <a:off x="1563626" y="2127297"/>
              <a:ext cx="800100" cy="1364560"/>
            </a:xfrm>
            <a:prstGeom prst="rect">
              <a:avLst/>
            </a:prstGeom>
          </p:spPr>
        </p:pic>
        <p:pic>
          <p:nvPicPr>
            <p:cNvPr id="19" name="Picture 18">
              <a:extLst>
                <a:ext uri="{FF2B5EF4-FFF2-40B4-BE49-F238E27FC236}">
                  <a16:creationId xmlns:a16="http://schemas.microsoft.com/office/drawing/2014/main" id="{0B424F26-4B86-422E-9C0F-E141EFE699F9}"/>
                </a:ext>
              </a:extLst>
            </p:cNvPr>
            <p:cNvPicPr>
              <a:picLocks noChangeAspect="1"/>
            </p:cNvPicPr>
            <p:nvPr/>
          </p:nvPicPr>
          <p:blipFill>
            <a:blip r:embed="rId6"/>
            <a:stretch>
              <a:fillRect/>
            </a:stretch>
          </p:blipFill>
          <p:spPr>
            <a:xfrm>
              <a:off x="8796731" y="2176724"/>
              <a:ext cx="800100" cy="1295400"/>
            </a:xfrm>
            <a:prstGeom prst="rect">
              <a:avLst/>
            </a:prstGeom>
          </p:spPr>
        </p:pic>
        <p:pic>
          <p:nvPicPr>
            <p:cNvPr id="20" name="Picture 19">
              <a:extLst>
                <a:ext uri="{FF2B5EF4-FFF2-40B4-BE49-F238E27FC236}">
                  <a16:creationId xmlns:a16="http://schemas.microsoft.com/office/drawing/2014/main" id="{5DDD03D8-233E-4C2A-802D-28EC5B92A06F}"/>
                </a:ext>
              </a:extLst>
            </p:cNvPr>
            <p:cNvPicPr>
              <a:picLocks noChangeAspect="1"/>
            </p:cNvPicPr>
            <p:nvPr/>
          </p:nvPicPr>
          <p:blipFill>
            <a:blip r:embed="rId7"/>
            <a:stretch>
              <a:fillRect/>
            </a:stretch>
          </p:blipFill>
          <p:spPr>
            <a:xfrm>
              <a:off x="9804456" y="1150763"/>
              <a:ext cx="2062768" cy="2042838"/>
            </a:xfrm>
            <a:prstGeom prst="rect">
              <a:avLst/>
            </a:prstGeom>
          </p:spPr>
        </p:pic>
        <p:pic>
          <p:nvPicPr>
            <p:cNvPr id="21" name="Picture 20">
              <a:extLst>
                <a:ext uri="{FF2B5EF4-FFF2-40B4-BE49-F238E27FC236}">
                  <a16:creationId xmlns:a16="http://schemas.microsoft.com/office/drawing/2014/main" id="{0E0651C0-CAAC-4588-AFF9-3E455AA9CC57}"/>
                </a:ext>
              </a:extLst>
            </p:cNvPr>
            <p:cNvPicPr>
              <a:picLocks noChangeAspect="1"/>
            </p:cNvPicPr>
            <p:nvPr/>
          </p:nvPicPr>
          <p:blipFill>
            <a:blip r:embed="rId8"/>
            <a:stretch>
              <a:fillRect/>
            </a:stretch>
          </p:blipFill>
          <p:spPr>
            <a:xfrm>
              <a:off x="7622439" y="2172182"/>
              <a:ext cx="787400" cy="1295400"/>
            </a:xfrm>
            <a:prstGeom prst="rect">
              <a:avLst/>
            </a:prstGeom>
          </p:spPr>
        </p:pic>
        <p:pic>
          <p:nvPicPr>
            <p:cNvPr id="22" name="Picture 21">
              <a:extLst>
                <a:ext uri="{FF2B5EF4-FFF2-40B4-BE49-F238E27FC236}">
                  <a16:creationId xmlns:a16="http://schemas.microsoft.com/office/drawing/2014/main" id="{95473663-6DD1-4981-BA5E-6E5E5089B156}"/>
                </a:ext>
              </a:extLst>
            </p:cNvPr>
            <p:cNvPicPr>
              <a:picLocks noChangeAspect="1"/>
            </p:cNvPicPr>
            <p:nvPr/>
          </p:nvPicPr>
          <p:blipFill>
            <a:blip r:embed="rId9"/>
            <a:stretch>
              <a:fillRect/>
            </a:stretch>
          </p:blipFill>
          <p:spPr>
            <a:xfrm>
              <a:off x="6455773" y="2191352"/>
              <a:ext cx="787400" cy="1295400"/>
            </a:xfrm>
            <a:prstGeom prst="rect">
              <a:avLst/>
            </a:prstGeom>
          </p:spPr>
        </p:pic>
        <p:pic>
          <p:nvPicPr>
            <p:cNvPr id="23" name="Picture 22">
              <a:extLst>
                <a:ext uri="{FF2B5EF4-FFF2-40B4-BE49-F238E27FC236}">
                  <a16:creationId xmlns:a16="http://schemas.microsoft.com/office/drawing/2014/main" id="{EB0EAB08-9D00-4579-B19D-4820DF188FAD}"/>
                </a:ext>
              </a:extLst>
            </p:cNvPr>
            <p:cNvPicPr>
              <a:picLocks noChangeAspect="1"/>
            </p:cNvPicPr>
            <p:nvPr/>
          </p:nvPicPr>
          <p:blipFill>
            <a:blip r:embed="rId10"/>
            <a:stretch>
              <a:fillRect/>
            </a:stretch>
          </p:blipFill>
          <p:spPr>
            <a:xfrm>
              <a:off x="4065191" y="2139997"/>
              <a:ext cx="800100" cy="1295400"/>
            </a:xfrm>
            <a:prstGeom prst="rect">
              <a:avLst/>
            </a:prstGeom>
          </p:spPr>
        </p:pic>
        <p:pic>
          <p:nvPicPr>
            <p:cNvPr id="24" name="Picture 23">
              <a:extLst>
                <a:ext uri="{FF2B5EF4-FFF2-40B4-BE49-F238E27FC236}">
                  <a16:creationId xmlns:a16="http://schemas.microsoft.com/office/drawing/2014/main" id="{601C50FD-EA55-4884-8821-963DD2C8B496}"/>
                </a:ext>
              </a:extLst>
            </p:cNvPr>
            <p:cNvPicPr>
              <a:picLocks noChangeAspect="1"/>
            </p:cNvPicPr>
            <p:nvPr/>
          </p:nvPicPr>
          <p:blipFill>
            <a:blip r:embed="rId11"/>
            <a:stretch>
              <a:fillRect/>
            </a:stretch>
          </p:blipFill>
          <p:spPr>
            <a:xfrm>
              <a:off x="2762247" y="2127297"/>
              <a:ext cx="800100" cy="1308100"/>
            </a:xfrm>
            <a:prstGeom prst="rect">
              <a:avLst/>
            </a:prstGeom>
          </p:spPr>
        </p:pic>
        <p:pic>
          <p:nvPicPr>
            <p:cNvPr id="25" name="Picture 24">
              <a:extLst>
                <a:ext uri="{FF2B5EF4-FFF2-40B4-BE49-F238E27FC236}">
                  <a16:creationId xmlns:a16="http://schemas.microsoft.com/office/drawing/2014/main" id="{CA0F3320-ED12-4B31-AC63-847CEC7F5D2E}"/>
                </a:ext>
              </a:extLst>
            </p:cNvPr>
            <p:cNvPicPr>
              <a:picLocks noChangeAspect="1"/>
            </p:cNvPicPr>
            <p:nvPr/>
          </p:nvPicPr>
          <p:blipFill>
            <a:blip r:embed="rId12"/>
            <a:stretch>
              <a:fillRect/>
            </a:stretch>
          </p:blipFill>
          <p:spPr>
            <a:xfrm>
              <a:off x="533343" y="1326701"/>
              <a:ext cx="774700" cy="1866900"/>
            </a:xfrm>
            <a:prstGeom prst="rect">
              <a:avLst/>
            </a:prstGeom>
          </p:spPr>
        </p:pic>
      </p:grpSp>
    </p:spTree>
    <p:extLst>
      <p:ext uri="{BB962C8B-B14F-4D97-AF65-F5344CB8AC3E}">
        <p14:creationId xmlns:p14="http://schemas.microsoft.com/office/powerpoint/2010/main" val="1718717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03AB5-DDFF-4C43-8341-2790F67FFF01}"/>
              </a:ext>
            </a:extLst>
          </p:cNvPr>
          <p:cNvSpPr>
            <a:spLocks noGrp="1"/>
          </p:cNvSpPr>
          <p:nvPr>
            <p:ph type="title"/>
          </p:nvPr>
        </p:nvSpPr>
        <p:spPr>
          <a:xfrm>
            <a:off x="209062" y="127520"/>
            <a:ext cx="10515600" cy="892388"/>
          </a:xfrm>
        </p:spPr>
        <p:txBody>
          <a:bodyPr/>
          <a:lstStyle/>
          <a:p>
            <a:r>
              <a:rPr lang="en-US" b="1" dirty="0">
                <a:solidFill>
                  <a:schemeClr val="accent5">
                    <a:lumMod val="50000"/>
                  </a:schemeClr>
                </a:solidFill>
                <a:latin typeface="Arial" panose="020B0604020202020204" pitchFamily="34" charset="0"/>
                <a:cs typeface="Arial" panose="020B0604020202020204" pitchFamily="34" charset="0"/>
              </a:rPr>
              <a:t>How are CODI data used?</a:t>
            </a:r>
          </a:p>
        </p:txBody>
      </p:sp>
      <p:pic>
        <p:nvPicPr>
          <p:cNvPr id="4" name="Picture 3">
            <a:extLst>
              <a:ext uri="{FF2B5EF4-FFF2-40B4-BE49-F238E27FC236}">
                <a16:creationId xmlns:a16="http://schemas.microsoft.com/office/drawing/2014/main" id="{1F06D75E-B3EE-432C-8832-F8C77D9BAAD2}"/>
              </a:ext>
            </a:extLst>
          </p:cNvPr>
          <p:cNvPicPr>
            <a:picLocks noChangeAspect="1"/>
          </p:cNvPicPr>
          <p:nvPr/>
        </p:nvPicPr>
        <p:blipFill>
          <a:blip r:embed="rId3"/>
          <a:stretch>
            <a:fillRect/>
          </a:stretch>
        </p:blipFill>
        <p:spPr>
          <a:xfrm>
            <a:off x="9564461" y="5684447"/>
            <a:ext cx="2530777" cy="1091569"/>
          </a:xfrm>
          <a:prstGeom prst="rect">
            <a:avLst/>
          </a:prstGeom>
        </p:spPr>
      </p:pic>
      <p:pic>
        <p:nvPicPr>
          <p:cNvPr id="7" name="Picture 6">
            <a:extLst>
              <a:ext uri="{FF2B5EF4-FFF2-40B4-BE49-F238E27FC236}">
                <a16:creationId xmlns:a16="http://schemas.microsoft.com/office/drawing/2014/main" id="{7F5DB492-E70C-4D2B-8F58-5A239F706788}"/>
              </a:ext>
            </a:extLst>
          </p:cNvPr>
          <p:cNvPicPr>
            <a:picLocks noChangeAspect="1"/>
          </p:cNvPicPr>
          <p:nvPr/>
        </p:nvPicPr>
        <p:blipFill>
          <a:blip r:embed="rId4"/>
          <a:stretch>
            <a:fillRect/>
          </a:stretch>
        </p:blipFill>
        <p:spPr>
          <a:xfrm>
            <a:off x="9614343" y="5710931"/>
            <a:ext cx="2577657" cy="1019550"/>
          </a:xfrm>
          <a:prstGeom prst="rect">
            <a:avLst/>
          </a:prstGeom>
        </p:spPr>
      </p:pic>
      <p:pic>
        <p:nvPicPr>
          <p:cNvPr id="5" name="Picture 4">
            <a:extLst>
              <a:ext uri="{FF2B5EF4-FFF2-40B4-BE49-F238E27FC236}">
                <a16:creationId xmlns:a16="http://schemas.microsoft.com/office/drawing/2014/main" id="{A60E7666-5A91-4784-9B01-115E1E385525}"/>
              </a:ext>
            </a:extLst>
          </p:cNvPr>
          <p:cNvPicPr>
            <a:picLocks noChangeAspect="1"/>
          </p:cNvPicPr>
          <p:nvPr/>
        </p:nvPicPr>
        <p:blipFill>
          <a:blip r:embed="rId3"/>
          <a:stretch>
            <a:fillRect/>
          </a:stretch>
        </p:blipFill>
        <p:spPr>
          <a:xfrm>
            <a:off x="9614343" y="5746211"/>
            <a:ext cx="2577657" cy="1111789"/>
          </a:xfrm>
          <a:prstGeom prst="rect">
            <a:avLst/>
          </a:prstGeom>
        </p:spPr>
      </p:pic>
      <p:pic>
        <p:nvPicPr>
          <p:cNvPr id="8" name="Picture 4">
            <a:extLst>
              <a:ext uri="{FF2B5EF4-FFF2-40B4-BE49-F238E27FC236}">
                <a16:creationId xmlns:a16="http://schemas.microsoft.com/office/drawing/2014/main" id="{CC999E3C-A309-4D3F-813E-D85CDFB0D5ED}"/>
              </a:ext>
            </a:extLst>
          </p:cNvPr>
          <p:cNvPicPr>
            <a:picLocks noChangeAspect="1"/>
          </p:cNvPicPr>
          <p:nvPr/>
        </p:nvPicPr>
        <p:blipFill>
          <a:blip r:embed="rId5"/>
          <a:stretch>
            <a:fillRect/>
          </a:stretch>
        </p:blipFill>
        <p:spPr>
          <a:xfrm>
            <a:off x="9461326" y="5802335"/>
            <a:ext cx="2702261" cy="1019380"/>
          </a:xfrm>
          <a:prstGeom prst="rect">
            <a:avLst/>
          </a:prstGeom>
        </p:spPr>
      </p:pic>
      <p:pic>
        <p:nvPicPr>
          <p:cNvPr id="9" name="Picture 8">
            <a:extLst>
              <a:ext uri="{FF2B5EF4-FFF2-40B4-BE49-F238E27FC236}">
                <a16:creationId xmlns:a16="http://schemas.microsoft.com/office/drawing/2014/main" id="{A46570A4-7ACE-4AD3-B0AD-1B17AD3A2C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0420" y="1817741"/>
            <a:ext cx="1242558" cy="1863838"/>
          </a:xfrm>
          <a:prstGeom prst="rect">
            <a:avLst/>
          </a:prstGeom>
        </p:spPr>
      </p:pic>
      <p:sp>
        <p:nvSpPr>
          <p:cNvPr id="3" name="TextBox 2">
            <a:extLst>
              <a:ext uri="{FF2B5EF4-FFF2-40B4-BE49-F238E27FC236}">
                <a16:creationId xmlns:a16="http://schemas.microsoft.com/office/drawing/2014/main" id="{CC437D74-48E5-418D-8FC5-A6CA5C12CCFB}"/>
              </a:ext>
            </a:extLst>
          </p:cNvPr>
          <p:cNvSpPr txBox="1"/>
          <p:nvPr/>
        </p:nvSpPr>
        <p:spPr>
          <a:xfrm>
            <a:off x="6087611" y="3996090"/>
            <a:ext cx="2876550" cy="923330"/>
          </a:xfrm>
          <a:prstGeom prst="rect">
            <a:avLst/>
          </a:prstGeom>
          <a:noFill/>
        </p:spPr>
        <p:txBody>
          <a:bodyPr wrap="square" rtlCol="0">
            <a:spAutoFit/>
          </a:bodyPr>
          <a:lstStyle/>
          <a:p>
            <a:pPr algn="ctr"/>
            <a:r>
              <a:rPr lang="en-US" b="1"/>
              <a:t>Policy Makers: </a:t>
            </a:r>
            <a:r>
              <a:rPr lang="en-US"/>
              <a:t>Increases understanding of community chronic disease prevalence </a:t>
            </a:r>
          </a:p>
        </p:txBody>
      </p:sp>
      <p:pic>
        <p:nvPicPr>
          <p:cNvPr id="12" name="Picture 11">
            <a:extLst>
              <a:ext uri="{FF2B5EF4-FFF2-40B4-BE49-F238E27FC236}">
                <a16:creationId xmlns:a16="http://schemas.microsoft.com/office/drawing/2014/main" id="{5997A6CC-41AA-4E73-ABEE-14ED7265722A}"/>
              </a:ext>
            </a:extLst>
          </p:cNvPr>
          <p:cNvPicPr>
            <a:picLocks noChangeAspect="1"/>
          </p:cNvPicPr>
          <p:nvPr/>
        </p:nvPicPr>
        <p:blipFill>
          <a:blip r:embed="rId7"/>
          <a:stretch>
            <a:fillRect/>
          </a:stretch>
        </p:blipFill>
        <p:spPr>
          <a:xfrm>
            <a:off x="849815" y="2040512"/>
            <a:ext cx="1680988" cy="1536075"/>
          </a:xfrm>
          <a:prstGeom prst="rect">
            <a:avLst/>
          </a:prstGeom>
        </p:spPr>
      </p:pic>
      <p:sp>
        <p:nvSpPr>
          <p:cNvPr id="13" name="TextBox 12">
            <a:extLst>
              <a:ext uri="{FF2B5EF4-FFF2-40B4-BE49-F238E27FC236}">
                <a16:creationId xmlns:a16="http://schemas.microsoft.com/office/drawing/2014/main" id="{2BA79E54-C19C-4DF6-BBBE-ED00629AAD15}"/>
              </a:ext>
            </a:extLst>
          </p:cNvPr>
          <p:cNvSpPr txBox="1"/>
          <p:nvPr/>
        </p:nvSpPr>
        <p:spPr>
          <a:xfrm>
            <a:off x="271812" y="4051111"/>
            <a:ext cx="2876550" cy="923330"/>
          </a:xfrm>
          <a:prstGeom prst="rect">
            <a:avLst/>
          </a:prstGeom>
          <a:noFill/>
        </p:spPr>
        <p:txBody>
          <a:bodyPr wrap="square" rtlCol="0">
            <a:spAutoFit/>
          </a:bodyPr>
          <a:lstStyle/>
          <a:p>
            <a:pPr algn="ctr"/>
            <a:r>
              <a:rPr lang="en-US" b="1"/>
              <a:t>Researchers</a:t>
            </a:r>
            <a:r>
              <a:rPr lang="en-US"/>
              <a:t>: Enables comparative effectiveness studies </a:t>
            </a:r>
          </a:p>
        </p:txBody>
      </p:sp>
      <p:pic>
        <p:nvPicPr>
          <p:cNvPr id="14" name="Picture 13">
            <a:extLst>
              <a:ext uri="{FF2B5EF4-FFF2-40B4-BE49-F238E27FC236}">
                <a16:creationId xmlns:a16="http://schemas.microsoft.com/office/drawing/2014/main" id="{C7660C4B-49EC-4EBC-AF41-E1CD85EC6D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9583" y="1832123"/>
            <a:ext cx="918211" cy="1744464"/>
          </a:xfrm>
          <a:prstGeom prst="rect">
            <a:avLst/>
          </a:prstGeom>
        </p:spPr>
      </p:pic>
      <p:sp>
        <p:nvSpPr>
          <p:cNvPr id="15" name="TextBox 14">
            <a:extLst>
              <a:ext uri="{FF2B5EF4-FFF2-40B4-BE49-F238E27FC236}">
                <a16:creationId xmlns:a16="http://schemas.microsoft.com/office/drawing/2014/main" id="{E5C15E97-A835-4C65-AF7A-01D5585DD15C}"/>
              </a:ext>
            </a:extLst>
          </p:cNvPr>
          <p:cNvSpPr txBox="1"/>
          <p:nvPr/>
        </p:nvSpPr>
        <p:spPr>
          <a:xfrm>
            <a:off x="3131584" y="4026091"/>
            <a:ext cx="2876550" cy="1200329"/>
          </a:xfrm>
          <a:prstGeom prst="rect">
            <a:avLst/>
          </a:prstGeom>
          <a:noFill/>
        </p:spPr>
        <p:txBody>
          <a:bodyPr wrap="square" rtlCol="0">
            <a:spAutoFit/>
          </a:bodyPr>
          <a:lstStyle/>
          <a:p>
            <a:pPr algn="ctr"/>
            <a:r>
              <a:rPr lang="en-US" b="1"/>
              <a:t>Community Partners: </a:t>
            </a:r>
            <a:r>
              <a:rPr lang="en-US"/>
              <a:t>Provides data on health improvements associated with interventions</a:t>
            </a:r>
          </a:p>
        </p:txBody>
      </p:sp>
      <p:pic>
        <p:nvPicPr>
          <p:cNvPr id="16" name="Picture 15">
            <a:extLst>
              <a:ext uri="{FF2B5EF4-FFF2-40B4-BE49-F238E27FC236}">
                <a16:creationId xmlns:a16="http://schemas.microsoft.com/office/drawing/2014/main" id="{B791ED85-DFCB-4921-BE94-AC44DF159F7A}"/>
              </a:ext>
            </a:extLst>
          </p:cNvPr>
          <p:cNvPicPr>
            <a:picLocks noChangeAspect="1"/>
          </p:cNvPicPr>
          <p:nvPr/>
        </p:nvPicPr>
        <p:blipFill>
          <a:blip r:embed="rId9"/>
          <a:stretch>
            <a:fillRect/>
          </a:stretch>
        </p:blipFill>
        <p:spPr>
          <a:xfrm>
            <a:off x="9730242" y="2040512"/>
            <a:ext cx="1242558" cy="1636540"/>
          </a:xfrm>
          <a:prstGeom prst="rect">
            <a:avLst/>
          </a:prstGeom>
        </p:spPr>
      </p:pic>
      <p:sp>
        <p:nvSpPr>
          <p:cNvPr id="18" name="TextBox 17">
            <a:extLst>
              <a:ext uri="{FF2B5EF4-FFF2-40B4-BE49-F238E27FC236}">
                <a16:creationId xmlns:a16="http://schemas.microsoft.com/office/drawing/2014/main" id="{AE17E13D-B70E-4340-8131-B7937A2525AF}"/>
              </a:ext>
            </a:extLst>
          </p:cNvPr>
          <p:cNvSpPr txBox="1"/>
          <p:nvPr/>
        </p:nvSpPr>
        <p:spPr>
          <a:xfrm>
            <a:off x="9043638" y="4026092"/>
            <a:ext cx="2876550" cy="1200329"/>
          </a:xfrm>
          <a:prstGeom prst="rect">
            <a:avLst/>
          </a:prstGeom>
          <a:noFill/>
        </p:spPr>
        <p:txBody>
          <a:bodyPr wrap="square" rtlCol="0">
            <a:spAutoFit/>
          </a:bodyPr>
          <a:lstStyle/>
          <a:p>
            <a:pPr algn="ctr"/>
            <a:r>
              <a:rPr lang="en-US" b="1"/>
              <a:t>Clinical Partners</a:t>
            </a:r>
            <a:r>
              <a:rPr lang="en-US"/>
              <a:t>: Increases awareness of community-based program for patient referral</a:t>
            </a:r>
          </a:p>
        </p:txBody>
      </p:sp>
    </p:spTree>
    <p:extLst>
      <p:ext uri="{BB962C8B-B14F-4D97-AF65-F5344CB8AC3E}">
        <p14:creationId xmlns:p14="http://schemas.microsoft.com/office/powerpoint/2010/main" val="722692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9D86D1-0CDD-4C2C-8642-1069D0B9A2BC}"/>
              </a:ext>
            </a:extLst>
          </p:cNvPr>
          <p:cNvSpPr txBox="1">
            <a:spLocks/>
          </p:cNvSpPr>
          <p:nvPr/>
        </p:nvSpPr>
        <p:spPr>
          <a:xfrm>
            <a:off x="457200" y="301007"/>
            <a:ext cx="11277600" cy="63448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a:solidFill>
                  <a:schemeClr val="accent5">
                    <a:lumMod val="50000"/>
                  </a:schemeClr>
                </a:solidFill>
                <a:latin typeface="Arial"/>
                <a:cs typeface="Arial"/>
              </a:rPr>
              <a:t>What are the potential benefits of participating in CODI?</a:t>
            </a:r>
          </a:p>
        </p:txBody>
      </p:sp>
      <p:sp>
        <p:nvSpPr>
          <p:cNvPr id="21" name="Content Placeholder 10">
            <a:extLst>
              <a:ext uri="{FF2B5EF4-FFF2-40B4-BE49-F238E27FC236}">
                <a16:creationId xmlns:a16="http://schemas.microsoft.com/office/drawing/2014/main" id="{3E6CB6A9-FAEF-4A27-918B-3104ABD11FEA}"/>
              </a:ext>
            </a:extLst>
          </p:cNvPr>
          <p:cNvSpPr txBox="1">
            <a:spLocks/>
          </p:cNvSpPr>
          <p:nvPr/>
        </p:nvSpPr>
        <p:spPr>
          <a:xfrm>
            <a:off x="4860655" y="1683744"/>
            <a:ext cx="6885154" cy="2301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None/>
            </a:pPr>
            <a:endParaRPr lang="en-US">
              <a:solidFill>
                <a:schemeClr val="tx1">
                  <a:lumMod val="65000"/>
                  <a:lumOff val="35000"/>
                </a:scheme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EBE7092-F028-453F-97FF-C565C13EE599}"/>
              </a:ext>
            </a:extLst>
          </p:cNvPr>
          <p:cNvSpPr/>
          <p:nvPr/>
        </p:nvSpPr>
        <p:spPr>
          <a:xfrm>
            <a:off x="5740638" y="3277787"/>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0" name="Content Placeholder 2">
            <a:extLst>
              <a:ext uri="{FF2B5EF4-FFF2-40B4-BE49-F238E27FC236}">
                <a16:creationId xmlns:a16="http://schemas.microsoft.com/office/drawing/2014/main" id="{F4EAB7DA-78E4-412B-B412-08E9788E9953}"/>
              </a:ext>
            </a:extLst>
          </p:cNvPr>
          <p:cNvSpPr>
            <a:spLocks noGrp="1"/>
          </p:cNvSpPr>
          <p:nvPr>
            <p:ph idx="1"/>
          </p:nvPr>
        </p:nvSpPr>
        <p:spPr>
          <a:xfrm>
            <a:off x="1683523" y="1683744"/>
            <a:ext cx="4299489" cy="4351338"/>
          </a:xfrm>
        </p:spPr>
        <p:txBody>
          <a:bodyPr vert="horz" lIns="91440" tIns="45720" rIns="91440" bIns="45720" rtlCol="0" anchor="t">
            <a:normAutofit/>
          </a:bodyPr>
          <a:lstStyle/>
          <a:p>
            <a:r>
              <a:rPr lang="en-US" dirty="0"/>
              <a:t>Understand health inequities</a:t>
            </a:r>
          </a:p>
          <a:p>
            <a:pPr marL="0" indent="0">
              <a:buNone/>
            </a:pPr>
            <a:endParaRPr lang="en-US" dirty="0"/>
          </a:p>
          <a:p>
            <a:r>
              <a:rPr lang="en-US" dirty="0"/>
              <a:t>Identify evidence-based practices</a:t>
            </a:r>
          </a:p>
          <a:p>
            <a:pPr marL="0" indent="0">
              <a:buNone/>
            </a:pPr>
            <a:endParaRPr lang="en-US" dirty="0"/>
          </a:p>
          <a:p>
            <a:r>
              <a:rPr lang="en-US" dirty="0"/>
              <a:t>Attract funding </a:t>
            </a:r>
            <a:endParaRPr lang="en-US" dirty="0">
              <a:cs typeface="Calibri" panose="020F0502020204030204"/>
            </a:endParaRPr>
          </a:p>
          <a:p>
            <a:pPr marL="0" indent="0">
              <a:buNone/>
            </a:pPr>
            <a:endParaRPr lang="en-US" dirty="0"/>
          </a:p>
          <a:p>
            <a:pPr marL="0" indent="0">
              <a:buNone/>
            </a:pPr>
            <a:r>
              <a:rPr lang="en-US" dirty="0"/>
              <a:t> </a:t>
            </a:r>
          </a:p>
        </p:txBody>
      </p:sp>
      <p:pic>
        <p:nvPicPr>
          <p:cNvPr id="11" name="Graphic 10" descr="Money with solid fill">
            <a:extLst>
              <a:ext uri="{FF2B5EF4-FFF2-40B4-BE49-F238E27FC236}">
                <a16:creationId xmlns:a16="http://schemas.microsoft.com/office/drawing/2014/main" id="{8BE37EF7-548B-43EB-A29D-A8D10F3BBC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991" y="4022436"/>
            <a:ext cx="1000932" cy="1000932"/>
          </a:xfrm>
          <a:prstGeom prst="rect">
            <a:avLst/>
          </a:prstGeom>
        </p:spPr>
      </p:pic>
      <p:pic>
        <p:nvPicPr>
          <p:cNvPr id="12" name="Graphic 11" descr="Bar graph with upward trend with solid fill">
            <a:extLst>
              <a:ext uri="{FF2B5EF4-FFF2-40B4-BE49-F238E27FC236}">
                <a16:creationId xmlns:a16="http://schemas.microsoft.com/office/drawing/2014/main" id="{0F83BAE7-5F2F-4802-A26F-9042D67260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16396" y="1608333"/>
            <a:ext cx="1065222" cy="1065222"/>
          </a:xfrm>
          <a:prstGeom prst="rect">
            <a:avLst/>
          </a:prstGeom>
        </p:spPr>
      </p:pic>
      <p:pic>
        <p:nvPicPr>
          <p:cNvPr id="13" name="Graphic 12" descr="Research with solid fill">
            <a:extLst>
              <a:ext uri="{FF2B5EF4-FFF2-40B4-BE49-F238E27FC236}">
                <a16:creationId xmlns:a16="http://schemas.microsoft.com/office/drawing/2014/main" id="{630A760E-57C4-444D-970D-CA88A8CD84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2991" y="2871849"/>
            <a:ext cx="1011121" cy="1011121"/>
          </a:xfrm>
          <a:prstGeom prst="rect">
            <a:avLst/>
          </a:prstGeom>
        </p:spPr>
      </p:pic>
      <p:pic>
        <p:nvPicPr>
          <p:cNvPr id="14" name="Graphic 13" descr="Board Of Directors with solid fill">
            <a:extLst>
              <a:ext uri="{FF2B5EF4-FFF2-40B4-BE49-F238E27FC236}">
                <a16:creationId xmlns:a16="http://schemas.microsoft.com/office/drawing/2014/main" id="{C89EB2C8-C9B3-4828-A13F-771ED69A9F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70497" y="2859718"/>
            <a:ext cx="1011121" cy="1011121"/>
          </a:xfrm>
          <a:prstGeom prst="rect">
            <a:avLst/>
          </a:prstGeom>
        </p:spPr>
      </p:pic>
      <p:sp>
        <p:nvSpPr>
          <p:cNvPr id="15" name="Content Placeholder 2">
            <a:extLst>
              <a:ext uri="{FF2B5EF4-FFF2-40B4-BE49-F238E27FC236}">
                <a16:creationId xmlns:a16="http://schemas.microsoft.com/office/drawing/2014/main" id="{F51B58E6-CC09-42A7-A017-B14829C9C546}"/>
              </a:ext>
            </a:extLst>
          </p:cNvPr>
          <p:cNvSpPr txBox="1">
            <a:spLocks/>
          </p:cNvSpPr>
          <p:nvPr/>
        </p:nvSpPr>
        <p:spPr>
          <a:xfrm>
            <a:off x="7599165" y="1286784"/>
            <a:ext cx="4092160" cy="4351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rPr>
              <a:t>Enhance evaluation and continuous improvement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rPr>
              <a:t>Demonstrate leadership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Cultivate partnerships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6" name="Graphic 15" descr="Remote work with solid fill">
            <a:extLst>
              <a:ext uri="{FF2B5EF4-FFF2-40B4-BE49-F238E27FC236}">
                <a16:creationId xmlns:a16="http://schemas.microsoft.com/office/drawing/2014/main" id="{585FE489-7F83-4E86-8A56-287389B0B58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04930" y="4022436"/>
            <a:ext cx="1065222" cy="1065222"/>
          </a:xfrm>
          <a:prstGeom prst="rect">
            <a:avLst/>
          </a:prstGeom>
        </p:spPr>
      </p:pic>
      <p:pic>
        <p:nvPicPr>
          <p:cNvPr id="17" name="Graphic 16" descr="Weights Uneven with solid fill">
            <a:extLst>
              <a:ext uri="{FF2B5EF4-FFF2-40B4-BE49-F238E27FC236}">
                <a16:creationId xmlns:a16="http://schemas.microsoft.com/office/drawing/2014/main" id="{EA0BD5CC-DCEC-47F3-98E9-EBAF2C4D5FF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00675" y="1683744"/>
            <a:ext cx="914400" cy="914400"/>
          </a:xfrm>
          <a:prstGeom prst="rect">
            <a:avLst/>
          </a:prstGeom>
        </p:spPr>
      </p:pic>
    </p:spTree>
    <p:extLst>
      <p:ext uri="{BB962C8B-B14F-4D97-AF65-F5344CB8AC3E}">
        <p14:creationId xmlns:p14="http://schemas.microsoft.com/office/powerpoint/2010/main" val="156006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D00C-FF14-9044-9841-C3AE91F09AD3}"/>
              </a:ext>
            </a:extLst>
          </p:cNvPr>
          <p:cNvSpPr>
            <a:spLocks noGrp="1"/>
          </p:cNvSpPr>
          <p:nvPr>
            <p:ph type="title"/>
          </p:nvPr>
        </p:nvSpPr>
        <p:spPr>
          <a:xfrm>
            <a:off x="316361" y="-23238"/>
            <a:ext cx="10515600" cy="1325563"/>
          </a:xfrm>
        </p:spPr>
        <p:txBody>
          <a:bodyPr/>
          <a:lstStyle/>
          <a:p>
            <a:r>
              <a:rPr lang="en-US" b="1" dirty="0">
                <a:solidFill>
                  <a:schemeClr val="accent5">
                    <a:lumMod val="50000"/>
                  </a:schemeClr>
                </a:solidFill>
                <a:latin typeface="Arial" panose="020B0604020202020204" pitchFamily="34" charset="0"/>
                <a:cs typeface="Arial" panose="020B0604020202020204" pitchFamily="34" charset="0"/>
              </a:rPr>
              <a:t>Who is involved?</a:t>
            </a:r>
            <a:endParaRPr lang="en-US" dirty="0"/>
          </a:p>
        </p:txBody>
      </p:sp>
      <p:graphicFrame>
        <p:nvGraphicFramePr>
          <p:cNvPr id="4" name="Table 4">
            <a:extLst>
              <a:ext uri="{FF2B5EF4-FFF2-40B4-BE49-F238E27FC236}">
                <a16:creationId xmlns:a16="http://schemas.microsoft.com/office/drawing/2014/main" id="{9EA2C5B5-EF0E-4804-A492-060E1EFC8E71}"/>
              </a:ext>
            </a:extLst>
          </p:cNvPr>
          <p:cNvGraphicFramePr>
            <a:graphicFrameLocks noGrp="1"/>
          </p:cNvGraphicFramePr>
          <p:nvPr>
            <p:extLst>
              <p:ext uri="{D42A27DB-BD31-4B8C-83A1-F6EECF244321}">
                <p14:modId xmlns:p14="http://schemas.microsoft.com/office/powerpoint/2010/main" val="3567625881"/>
              </p:ext>
            </p:extLst>
          </p:nvPr>
        </p:nvGraphicFramePr>
        <p:xfrm>
          <a:off x="728546" y="2807630"/>
          <a:ext cx="9998108" cy="686226"/>
        </p:xfrm>
        <a:graphic>
          <a:graphicData uri="http://schemas.openxmlformats.org/drawingml/2006/table">
            <a:tbl>
              <a:tblPr firstRow="1" bandRow="1">
                <a:tableStyleId>{2D5ABB26-0587-4C30-8999-92F81FD0307C}</a:tableStyleId>
              </a:tblPr>
              <a:tblGrid>
                <a:gridCol w="4522859">
                  <a:extLst>
                    <a:ext uri="{9D8B030D-6E8A-4147-A177-3AD203B41FA5}">
                      <a16:colId xmlns:a16="http://schemas.microsoft.com/office/drawing/2014/main" val="3454891913"/>
                    </a:ext>
                  </a:extLst>
                </a:gridCol>
                <a:gridCol w="5475249">
                  <a:extLst>
                    <a:ext uri="{9D8B030D-6E8A-4147-A177-3AD203B41FA5}">
                      <a16:colId xmlns:a16="http://schemas.microsoft.com/office/drawing/2014/main" val="865406777"/>
                    </a:ext>
                  </a:extLst>
                </a:gridCol>
              </a:tblGrid>
              <a:tr h="343113">
                <a:tc>
                  <a:txBody>
                    <a:bodyPr/>
                    <a:lstStyle/>
                    <a:p>
                      <a:r>
                        <a:rPr lang="en-US" sz="1600"/>
                        <a:t>Centers for Disease Control and Prevention</a:t>
                      </a:r>
                      <a:endParaRPr lang="en-US" sz="1600" dirty="0"/>
                    </a:p>
                  </a:txBody>
                  <a:tcPr/>
                </a:tc>
                <a:tc>
                  <a:txBody>
                    <a:bodyPr/>
                    <a:lstStyle/>
                    <a:p>
                      <a:r>
                        <a:rPr lang="en-US" sz="1600" dirty="0"/>
                        <a:t>Public Health Informatics Institute</a:t>
                      </a:r>
                    </a:p>
                  </a:txBody>
                  <a:tcPr/>
                </a:tc>
                <a:extLst>
                  <a:ext uri="{0D108BD9-81ED-4DB2-BD59-A6C34878D82A}">
                    <a16:rowId xmlns:a16="http://schemas.microsoft.com/office/drawing/2014/main" val="1291336222"/>
                  </a:ext>
                </a:extLst>
              </a:tr>
              <a:tr h="343113">
                <a:tc>
                  <a:txBody>
                    <a:bodyPr/>
                    <a:lstStyle/>
                    <a:p>
                      <a:r>
                        <a:rPr lang="en-US" sz="1600"/>
                        <a:t>The MITRE Corporation</a:t>
                      </a:r>
                      <a:endParaRPr lang="en-US" sz="1600" dirty="0"/>
                    </a:p>
                  </a:txBody>
                  <a:tcPr/>
                </a:tc>
                <a:tc>
                  <a:txBody>
                    <a:bodyPr/>
                    <a:lstStyle/>
                    <a:p>
                      <a:r>
                        <a:rPr lang="en-US" sz="1600" dirty="0"/>
                        <a:t>National Association for Community Health Centers</a:t>
                      </a:r>
                    </a:p>
                  </a:txBody>
                  <a:tcPr/>
                </a:tc>
                <a:extLst>
                  <a:ext uri="{0D108BD9-81ED-4DB2-BD59-A6C34878D82A}">
                    <a16:rowId xmlns:a16="http://schemas.microsoft.com/office/drawing/2014/main" val="2688875915"/>
                  </a:ext>
                </a:extLst>
              </a:tr>
            </a:tbl>
          </a:graphicData>
        </a:graphic>
      </p:graphicFrame>
      <p:sp>
        <p:nvSpPr>
          <p:cNvPr id="5" name="TextBox 4">
            <a:extLst>
              <a:ext uri="{FF2B5EF4-FFF2-40B4-BE49-F238E27FC236}">
                <a16:creationId xmlns:a16="http://schemas.microsoft.com/office/drawing/2014/main" id="{54FD4039-A3AA-4823-B356-949E0B6EF5E0}"/>
              </a:ext>
            </a:extLst>
          </p:cNvPr>
          <p:cNvSpPr txBox="1"/>
          <p:nvPr/>
        </p:nvSpPr>
        <p:spPr>
          <a:xfrm>
            <a:off x="405981" y="2309078"/>
            <a:ext cx="3556861" cy="369332"/>
          </a:xfrm>
          <a:prstGeom prst="rect">
            <a:avLst/>
          </a:prstGeom>
          <a:noFill/>
        </p:spPr>
        <p:txBody>
          <a:bodyPr wrap="square" rtlCol="0">
            <a:spAutoFit/>
          </a:bodyPr>
          <a:lstStyle/>
          <a:p>
            <a:r>
              <a:rPr lang="en-US" b="1" dirty="0"/>
              <a:t>The Project Management Team</a:t>
            </a:r>
          </a:p>
        </p:txBody>
      </p:sp>
      <p:sp>
        <p:nvSpPr>
          <p:cNvPr id="6" name="TextBox 5">
            <a:extLst>
              <a:ext uri="{FF2B5EF4-FFF2-40B4-BE49-F238E27FC236}">
                <a16:creationId xmlns:a16="http://schemas.microsoft.com/office/drawing/2014/main" id="{F2BFF824-5EA8-40A0-B1EF-5EB6B18C2E79}"/>
              </a:ext>
            </a:extLst>
          </p:cNvPr>
          <p:cNvSpPr txBox="1"/>
          <p:nvPr/>
        </p:nvSpPr>
        <p:spPr>
          <a:xfrm>
            <a:off x="405981" y="3874320"/>
            <a:ext cx="5773119" cy="369332"/>
          </a:xfrm>
          <a:prstGeom prst="rect">
            <a:avLst/>
          </a:prstGeom>
          <a:noFill/>
        </p:spPr>
        <p:txBody>
          <a:bodyPr wrap="square" rtlCol="0">
            <a:spAutoFit/>
          </a:bodyPr>
          <a:lstStyle/>
          <a:p>
            <a:r>
              <a:rPr lang="en-US" b="1" dirty="0"/>
              <a:t>Potential Partners in North Carolina Triangle Region</a:t>
            </a:r>
          </a:p>
        </p:txBody>
      </p:sp>
      <p:graphicFrame>
        <p:nvGraphicFramePr>
          <p:cNvPr id="7" name="Table 7">
            <a:extLst>
              <a:ext uri="{FF2B5EF4-FFF2-40B4-BE49-F238E27FC236}">
                <a16:creationId xmlns:a16="http://schemas.microsoft.com/office/drawing/2014/main" id="{0DCD0355-B7C7-4A8C-9505-6D5FAD085190}"/>
              </a:ext>
            </a:extLst>
          </p:cNvPr>
          <p:cNvGraphicFramePr>
            <a:graphicFrameLocks noGrp="1"/>
          </p:cNvGraphicFramePr>
          <p:nvPr>
            <p:extLst>
              <p:ext uri="{D42A27DB-BD31-4B8C-83A1-F6EECF244321}">
                <p14:modId xmlns:p14="http://schemas.microsoft.com/office/powerpoint/2010/main" val="2146562953"/>
              </p:ext>
            </p:extLst>
          </p:nvPr>
        </p:nvGraphicFramePr>
        <p:xfrm>
          <a:off x="728546" y="4309156"/>
          <a:ext cx="10739738" cy="1591900"/>
        </p:xfrm>
        <a:graphic>
          <a:graphicData uri="http://schemas.openxmlformats.org/drawingml/2006/table">
            <a:tbl>
              <a:tblPr firstRow="1" bandRow="1">
                <a:tableStyleId>{2D5ABB26-0587-4C30-8999-92F81FD0307C}</a:tableStyleId>
              </a:tblPr>
              <a:tblGrid>
                <a:gridCol w="4506205">
                  <a:extLst>
                    <a:ext uri="{9D8B030D-6E8A-4147-A177-3AD203B41FA5}">
                      <a16:colId xmlns:a16="http://schemas.microsoft.com/office/drawing/2014/main" val="2693189424"/>
                    </a:ext>
                  </a:extLst>
                </a:gridCol>
                <a:gridCol w="6233533">
                  <a:extLst>
                    <a:ext uri="{9D8B030D-6E8A-4147-A177-3AD203B41FA5}">
                      <a16:colId xmlns:a16="http://schemas.microsoft.com/office/drawing/2014/main" val="4288038881"/>
                    </a:ext>
                  </a:extLst>
                </a:gridCol>
              </a:tblGrid>
              <a:tr h="397975">
                <a:tc>
                  <a:txBody>
                    <a:bodyPr/>
                    <a:lstStyle/>
                    <a:p>
                      <a:r>
                        <a:rPr lang="en-US" sz="1600"/>
                        <a:t>Duke University</a:t>
                      </a:r>
                      <a:endParaRPr lang="en-US" sz="1600" dirty="0"/>
                    </a:p>
                  </a:txBody>
                  <a:tcPr/>
                </a:tc>
                <a:tc>
                  <a:txBody>
                    <a:bodyPr/>
                    <a:lstStyle/>
                    <a:p>
                      <a:r>
                        <a:rPr lang="en-US" sz="1600" dirty="0"/>
                        <a:t>Special Supplemental Nutrition Program for Women, Infants and Children</a:t>
                      </a:r>
                    </a:p>
                  </a:txBody>
                  <a:tcPr/>
                </a:tc>
                <a:extLst>
                  <a:ext uri="{0D108BD9-81ED-4DB2-BD59-A6C34878D82A}">
                    <a16:rowId xmlns:a16="http://schemas.microsoft.com/office/drawing/2014/main" val="1754212899"/>
                  </a:ext>
                </a:extLst>
              </a:tr>
              <a:tr h="397975">
                <a:tc>
                  <a:txBody>
                    <a:bodyPr/>
                    <a:lstStyle/>
                    <a:p>
                      <a:r>
                        <a:rPr lang="en-US" sz="1600" dirty="0"/>
                        <a:t>University of North Carolina Chapel Hill</a:t>
                      </a:r>
                    </a:p>
                  </a:txBody>
                  <a:tcPr/>
                </a:tc>
                <a:tc>
                  <a:txBody>
                    <a:bodyPr/>
                    <a:lstStyle/>
                    <a:p>
                      <a:r>
                        <a:rPr lang="en-US" sz="1600"/>
                        <a:t>Local Health Departments – Durham County</a:t>
                      </a:r>
                      <a:endParaRPr lang="en-US" sz="1600" dirty="0"/>
                    </a:p>
                  </a:txBody>
                  <a:tcPr/>
                </a:tc>
                <a:extLst>
                  <a:ext uri="{0D108BD9-81ED-4DB2-BD59-A6C34878D82A}">
                    <a16:rowId xmlns:a16="http://schemas.microsoft.com/office/drawing/2014/main" val="1080198370"/>
                  </a:ext>
                </a:extLst>
              </a:tr>
              <a:tr h="397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Parks &amp; Recreation – Durham, Chapel Hill</a:t>
                      </a:r>
                    </a:p>
                  </a:txBody>
                  <a:tcPr/>
                </a:tc>
                <a:tc>
                  <a:txBody>
                    <a:bodyPr/>
                    <a:lstStyle/>
                    <a:p>
                      <a:r>
                        <a:rPr lang="en-US" sz="1600" dirty="0"/>
                        <a:t>NC Coalition to End Homelessness</a:t>
                      </a:r>
                    </a:p>
                  </a:txBody>
                  <a:tcPr/>
                </a:tc>
                <a:extLst>
                  <a:ext uri="{0D108BD9-81ED-4DB2-BD59-A6C34878D82A}">
                    <a16:rowId xmlns:a16="http://schemas.microsoft.com/office/drawing/2014/main" val="162278457"/>
                  </a:ext>
                </a:extLst>
              </a:tr>
              <a:tr h="397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YMCA of the Triangle</a:t>
                      </a:r>
                    </a:p>
                  </a:txBody>
                  <a:tcPr/>
                </a:tc>
                <a:tc>
                  <a:txBody>
                    <a:bodyPr/>
                    <a:lstStyle/>
                    <a:p>
                      <a:endParaRPr lang="en-US" sz="1600" dirty="0"/>
                    </a:p>
                  </a:txBody>
                  <a:tcPr/>
                </a:tc>
                <a:extLst>
                  <a:ext uri="{0D108BD9-81ED-4DB2-BD59-A6C34878D82A}">
                    <a16:rowId xmlns:a16="http://schemas.microsoft.com/office/drawing/2014/main" val="430357364"/>
                  </a:ext>
                </a:extLst>
              </a:tr>
            </a:tbl>
          </a:graphicData>
        </a:graphic>
      </p:graphicFrame>
      <p:sp>
        <p:nvSpPr>
          <p:cNvPr id="3" name="TextBox 2">
            <a:extLst>
              <a:ext uri="{FF2B5EF4-FFF2-40B4-BE49-F238E27FC236}">
                <a16:creationId xmlns:a16="http://schemas.microsoft.com/office/drawing/2014/main" id="{8C32E93D-CB66-47B9-B78D-EEF948E17F2F}"/>
              </a:ext>
            </a:extLst>
          </p:cNvPr>
          <p:cNvSpPr txBox="1"/>
          <p:nvPr/>
        </p:nvSpPr>
        <p:spPr>
          <a:xfrm>
            <a:off x="316361" y="1314908"/>
            <a:ext cx="11559278"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a:t>CODI@NC will include multiple collaborators from clinical and community-based organizations. The project is sponsored by the US Centers for Disease Control and Prevention (CDC). </a:t>
            </a:r>
          </a:p>
        </p:txBody>
      </p:sp>
    </p:spTree>
    <p:extLst>
      <p:ext uri="{BB962C8B-B14F-4D97-AF65-F5344CB8AC3E}">
        <p14:creationId xmlns:p14="http://schemas.microsoft.com/office/powerpoint/2010/main" val="1418351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46EB5F9-5631-45F4-BD17-FBCB56BA3FC6}"/>
              </a:ext>
            </a:extLst>
          </p:cNvPr>
          <p:cNvSpPr>
            <a:spLocks noGrp="1"/>
          </p:cNvSpPr>
          <p:nvPr>
            <p:ph type="title"/>
          </p:nvPr>
        </p:nvSpPr>
        <p:spPr>
          <a:xfrm>
            <a:off x="831850" y="1709738"/>
            <a:ext cx="10515600" cy="2852737"/>
          </a:xfrm>
        </p:spPr>
        <p:txBody>
          <a:bodyPr/>
          <a:lstStyle/>
          <a:p>
            <a:pPr algn="ctr"/>
            <a:r>
              <a:rPr lang="en-US" dirty="0"/>
              <a:t>Ensuring Data Privacy and Protection</a:t>
            </a:r>
          </a:p>
        </p:txBody>
      </p:sp>
    </p:spTree>
    <p:extLst>
      <p:ext uri="{BB962C8B-B14F-4D97-AF65-F5344CB8AC3E}">
        <p14:creationId xmlns:p14="http://schemas.microsoft.com/office/powerpoint/2010/main" val="3504657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3FA2EDCD-9EFC-4DDB-9B7F-DAA39B9B9DCD}"/>
              </a:ext>
            </a:extLst>
          </p:cNvPr>
          <p:cNvSpPr txBox="1">
            <a:spLocks noGrp="1"/>
          </p:cNvSpPr>
          <p:nvPr>
            <p:ph type="title" idx="4294967295"/>
          </p:nvPr>
        </p:nvSpPr>
        <p:spPr>
          <a:xfrm>
            <a:off x="273940" y="50685"/>
            <a:ext cx="7189442" cy="11622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b="1" dirty="0">
                <a:solidFill>
                  <a:schemeClr val="accent5">
                    <a:lumMod val="50000"/>
                  </a:schemeClr>
                </a:solidFill>
                <a:latin typeface="Arial" panose="020B0604020202020204" pitchFamily="34" charset="0"/>
                <a:cs typeface="Arial" panose="020B0604020202020204" pitchFamily="34" charset="0"/>
              </a:rPr>
              <a:t>How does CODI work?</a:t>
            </a:r>
            <a:endParaRPr kumimoji="0" lang="en-US" sz="4000" b="1"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j-ea"/>
              <a:cs typeface="Arial" panose="020B0604020202020204" pitchFamily="34" charset="0"/>
            </a:endParaRPr>
          </a:p>
        </p:txBody>
      </p:sp>
      <p:sp>
        <p:nvSpPr>
          <p:cNvPr id="3" name="TextBox 2">
            <a:extLst>
              <a:ext uri="{C183D7F6-B498-43B3-948B-1728B52AA6E4}">
                <adec:decorative xmlns:adec="http://schemas.microsoft.com/office/drawing/2017/decorative" val="1"/>
              </a:ext>
            </a:extLst>
          </p:cNvPr>
          <p:cNvSpPr txBox="1"/>
          <p:nvPr/>
        </p:nvSpPr>
        <p:spPr>
          <a:xfrm>
            <a:off x="4403877" y="2278142"/>
            <a:ext cx="426720" cy="246221"/>
          </a:xfrm>
          <a:prstGeom prst="rect">
            <a:avLst/>
          </a:prstGeom>
          <a:noFill/>
        </p:spPr>
        <p:txBody>
          <a:bodyPr wrap="none" rtlCol="0">
            <a:spAutoFit/>
          </a:bodyPr>
          <a:lstStyle/>
          <a:p>
            <a:r>
              <a:rPr lang="en-US" sz="1000" b="1">
                <a:solidFill>
                  <a:schemeClr val="bg1"/>
                </a:solidFill>
                <a:latin typeface="Arial" panose="020B0604020202020204" pitchFamily="34" charset="0"/>
                <a:cs typeface="Arial" panose="020B0604020202020204" pitchFamily="34" charset="0"/>
              </a:rPr>
              <a:t>TTP</a:t>
            </a:r>
          </a:p>
        </p:txBody>
      </p:sp>
      <p:grpSp>
        <p:nvGrpSpPr>
          <p:cNvPr id="10" name="Group 9" descr="A distributed data network with a clinician, policy maker, researcher, and community coach submitting a data query to a data coordinating center or DCC. The DCC submits the query to a variety of community partners who return de-identified data files to the DCC in response to the query. The DCC takes this information to put together longitudinal records and returns to individuals that submitted the query. ">
            <a:extLst>
              <a:ext uri="{FF2B5EF4-FFF2-40B4-BE49-F238E27FC236}">
                <a16:creationId xmlns:a16="http://schemas.microsoft.com/office/drawing/2014/main" id="{594A9E82-5DF9-4B21-B1FE-14DE527F67A1}"/>
              </a:ext>
            </a:extLst>
          </p:cNvPr>
          <p:cNvGrpSpPr/>
          <p:nvPr/>
        </p:nvGrpSpPr>
        <p:grpSpPr>
          <a:xfrm>
            <a:off x="823606" y="1434487"/>
            <a:ext cx="10886438" cy="3720922"/>
            <a:chOff x="823606" y="1415032"/>
            <a:chExt cx="10886438" cy="3720922"/>
          </a:xfrm>
        </p:grpSpPr>
        <p:grpSp>
          <p:nvGrpSpPr>
            <p:cNvPr id="7" name="Group 6">
              <a:extLst>
                <a:ext uri="{FF2B5EF4-FFF2-40B4-BE49-F238E27FC236}">
                  <a16:creationId xmlns:a16="http://schemas.microsoft.com/office/drawing/2014/main" id="{8C52767D-937D-44BC-90F4-06EEF62CD536}"/>
                </a:ext>
              </a:extLst>
            </p:cNvPr>
            <p:cNvGrpSpPr/>
            <p:nvPr/>
          </p:nvGrpSpPr>
          <p:grpSpPr>
            <a:xfrm>
              <a:off x="823606" y="1415032"/>
              <a:ext cx="10427082" cy="3720922"/>
              <a:chOff x="823606" y="1415032"/>
              <a:chExt cx="10427082" cy="3720922"/>
            </a:xfrm>
          </p:grpSpPr>
          <p:grpSp>
            <p:nvGrpSpPr>
              <p:cNvPr id="4" name="Group 3" descr="A distributed data network with a clinician, policy maker, researcher, and community coach submitting a data query to a data coordinating center or DCC. The DCC submits the query to a variety of community partners who return de-identified data files to the DCC in response to the query. The DCC takes this information to put together longitudinal records and returns to individuals that submitted the query. ">
                <a:extLst>
                  <a:ext uri="{FF2B5EF4-FFF2-40B4-BE49-F238E27FC236}">
                    <a16:creationId xmlns:a16="http://schemas.microsoft.com/office/drawing/2014/main" id="{6B524F82-B724-4161-A997-4C8BB11A3C15}"/>
                  </a:ext>
                </a:extLst>
              </p:cNvPr>
              <p:cNvGrpSpPr/>
              <p:nvPr/>
            </p:nvGrpSpPr>
            <p:grpSpPr>
              <a:xfrm>
                <a:off x="823606" y="1415032"/>
                <a:ext cx="10427082" cy="3720922"/>
                <a:chOff x="722006" y="1465832"/>
                <a:chExt cx="10427082" cy="3720922"/>
              </a:xfrm>
            </p:grpSpPr>
            <p:grpSp>
              <p:nvGrpSpPr>
                <p:cNvPr id="12" name="Group 11" descr="Visualizes a clinical-community distributed data network. The far left describes CODI end users including a researcher, politician, clinician, and coach who submit a data query to a data coordinating center or DCC. The DCC submits the query to the local partners including a healthcare providers, a school, pharmacy and community center. The partners create a series of encoded records and submit to the DCC. The DCC creates longitudinal records which are shared with the end users. ">
                  <a:extLst>
                    <a:ext uri="{FF2B5EF4-FFF2-40B4-BE49-F238E27FC236}">
                      <a16:creationId xmlns:a16="http://schemas.microsoft.com/office/drawing/2014/main" id="{A5BCA031-1A93-4BC7-AAB8-E32E63413AB7}"/>
                    </a:ext>
                  </a:extLst>
                </p:cNvPr>
                <p:cNvGrpSpPr/>
                <p:nvPr/>
              </p:nvGrpSpPr>
              <p:grpSpPr>
                <a:xfrm>
                  <a:off x="967108" y="1511358"/>
                  <a:ext cx="10181980" cy="3675396"/>
                  <a:chOff x="123027" y="1534413"/>
                  <a:chExt cx="11794606" cy="4323418"/>
                </a:xfrm>
              </p:grpSpPr>
              <p:grpSp>
                <p:nvGrpSpPr>
                  <p:cNvPr id="16" name="Group 15">
                    <a:extLst>
                      <a:ext uri="{FF2B5EF4-FFF2-40B4-BE49-F238E27FC236}">
                        <a16:creationId xmlns:a16="http://schemas.microsoft.com/office/drawing/2014/main" id="{FD8F9F1B-3925-4CEB-B4D6-05EB5F202940}"/>
                      </a:ext>
                    </a:extLst>
                  </p:cNvPr>
                  <p:cNvGrpSpPr/>
                  <p:nvPr/>
                </p:nvGrpSpPr>
                <p:grpSpPr>
                  <a:xfrm>
                    <a:off x="123027" y="1534413"/>
                    <a:ext cx="11407866" cy="4323418"/>
                    <a:chOff x="174544" y="1522381"/>
                    <a:chExt cx="11407866" cy="4323418"/>
                  </a:xfrm>
                </p:grpSpPr>
                <p:sp>
                  <p:nvSpPr>
                    <p:cNvPr id="19" name="Oval 18">
                      <a:extLst>
                        <a:ext uri="{FF2B5EF4-FFF2-40B4-BE49-F238E27FC236}">
                          <a16:creationId xmlns:a16="http://schemas.microsoft.com/office/drawing/2014/main" id="{28AB404B-7F6A-4414-9CC1-DD45026C0A21}"/>
                        </a:ext>
                      </a:extLst>
                    </p:cNvPr>
                    <p:cNvSpPr/>
                    <p:nvPr/>
                  </p:nvSpPr>
                  <p:spPr>
                    <a:xfrm>
                      <a:off x="8153689" y="2057679"/>
                      <a:ext cx="3428721" cy="3428721"/>
                    </a:xfrm>
                    <a:prstGeom prst="ellipse">
                      <a:avLst/>
                    </a:prstGeom>
                    <a:noFill/>
                    <a:ln w="285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E8228A3-2D27-4912-B74F-9195A833CAAF}"/>
                        </a:ext>
                      </a:extLst>
                    </p:cNvPr>
                    <p:cNvPicPr>
                      <a:picLocks noChangeAspect="1"/>
                    </p:cNvPicPr>
                    <p:nvPr/>
                  </p:nvPicPr>
                  <p:blipFill>
                    <a:blip r:embed="rId3"/>
                    <a:stretch>
                      <a:fillRect/>
                    </a:stretch>
                  </p:blipFill>
                  <p:spPr>
                    <a:xfrm>
                      <a:off x="1132465" y="2469816"/>
                      <a:ext cx="520700" cy="685800"/>
                    </a:xfrm>
                    <a:prstGeom prst="rect">
                      <a:avLst/>
                    </a:prstGeom>
                  </p:spPr>
                </p:pic>
                <p:pic>
                  <p:nvPicPr>
                    <p:cNvPr id="21" name="Picture 20">
                      <a:extLst>
                        <a:ext uri="{FF2B5EF4-FFF2-40B4-BE49-F238E27FC236}">
                          <a16:creationId xmlns:a16="http://schemas.microsoft.com/office/drawing/2014/main" id="{CCF6A48F-28D2-41EF-AEE0-431017D9EE94}"/>
                        </a:ext>
                      </a:extLst>
                    </p:cNvPr>
                    <p:cNvPicPr>
                      <a:picLocks noChangeAspect="1"/>
                    </p:cNvPicPr>
                    <p:nvPr/>
                  </p:nvPicPr>
                  <p:blipFill>
                    <a:blip r:embed="rId4"/>
                    <a:stretch>
                      <a:fillRect/>
                    </a:stretch>
                  </p:blipFill>
                  <p:spPr>
                    <a:xfrm>
                      <a:off x="1175828" y="3780902"/>
                      <a:ext cx="736600" cy="673100"/>
                    </a:xfrm>
                    <a:prstGeom prst="rect">
                      <a:avLst/>
                    </a:prstGeom>
                  </p:spPr>
                </p:pic>
                <p:pic>
                  <p:nvPicPr>
                    <p:cNvPr id="22" name="Picture 21">
                      <a:extLst>
                        <a:ext uri="{FF2B5EF4-FFF2-40B4-BE49-F238E27FC236}">
                          <a16:creationId xmlns:a16="http://schemas.microsoft.com/office/drawing/2014/main" id="{FEC60DDF-4CB0-4810-90EE-A6E0FA8800F0}"/>
                        </a:ext>
                      </a:extLst>
                    </p:cNvPr>
                    <p:cNvPicPr>
                      <a:picLocks noChangeAspect="1"/>
                    </p:cNvPicPr>
                    <p:nvPr/>
                  </p:nvPicPr>
                  <p:blipFill>
                    <a:blip r:embed="rId5"/>
                    <a:stretch>
                      <a:fillRect/>
                    </a:stretch>
                  </p:blipFill>
                  <p:spPr>
                    <a:xfrm>
                      <a:off x="2547881" y="2555949"/>
                      <a:ext cx="723900" cy="660400"/>
                    </a:xfrm>
                    <a:prstGeom prst="rect">
                      <a:avLst/>
                    </a:prstGeom>
                  </p:spPr>
                </p:pic>
                <p:pic>
                  <p:nvPicPr>
                    <p:cNvPr id="23" name="Picture 22">
                      <a:extLst>
                        <a:ext uri="{FF2B5EF4-FFF2-40B4-BE49-F238E27FC236}">
                          <a16:creationId xmlns:a16="http://schemas.microsoft.com/office/drawing/2014/main" id="{9D129DE3-97C5-4F45-9834-7FAC567F1A94}"/>
                        </a:ext>
                      </a:extLst>
                    </p:cNvPr>
                    <p:cNvPicPr>
                      <a:picLocks noChangeAspect="1"/>
                    </p:cNvPicPr>
                    <p:nvPr/>
                  </p:nvPicPr>
                  <p:blipFill>
                    <a:blip r:embed="rId6"/>
                    <a:stretch>
                      <a:fillRect/>
                    </a:stretch>
                  </p:blipFill>
                  <p:spPr>
                    <a:xfrm>
                      <a:off x="2541531" y="3713655"/>
                      <a:ext cx="736600" cy="647700"/>
                    </a:xfrm>
                    <a:prstGeom prst="rect">
                      <a:avLst/>
                    </a:prstGeom>
                  </p:spPr>
                </p:pic>
                <p:pic>
                  <p:nvPicPr>
                    <p:cNvPr id="24" name="Picture 23">
                      <a:extLst>
                        <a:ext uri="{FF2B5EF4-FFF2-40B4-BE49-F238E27FC236}">
                          <a16:creationId xmlns:a16="http://schemas.microsoft.com/office/drawing/2014/main" id="{CE0C360F-39A8-434F-997F-4D1CC588D7E7}"/>
                        </a:ext>
                      </a:extLst>
                    </p:cNvPr>
                    <p:cNvPicPr>
                      <a:picLocks noChangeAspect="1"/>
                    </p:cNvPicPr>
                    <p:nvPr/>
                  </p:nvPicPr>
                  <p:blipFill>
                    <a:blip r:embed="rId7"/>
                    <a:stretch>
                      <a:fillRect/>
                    </a:stretch>
                  </p:blipFill>
                  <p:spPr>
                    <a:xfrm>
                      <a:off x="2071631" y="3925544"/>
                      <a:ext cx="368300" cy="292100"/>
                    </a:xfrm>
                    <a:prstGeom prst="rect">
                      <a:avLst/>
                    </a:prstGeom>
                  </p:spPr>
                </p:pic>
                <p:pic>
                  <p:nvPicPr>
                    <p:cNvPr id="25" name="Picture 24">
                      <a:extLst>
                        <a:ext uri="{FF2B5EF4-FFF2-40B4-BE49-F238E27FC236}">
                          <a16:creationId xmlns:a16="http://schemas.microsoft.com/office/drawing/2014/main" id="{0C6B1A14-9DBB-4B81-A679-58B7793F2E1F}"/>
                        </a:ext>
                      </a:extLst>
                    </p:cNvPr>
                    <p:cNvPicPr>
                      <a:picLocks noChangeAspect="1"/>
                    </p:cNvPicPr>
                    <p:nvPr/>
                  </p:nvPicPr>
                  <p:blipFill>
                    <a:blip r:embed="rId8"/>
                    <a:stretch>
                      <a:fillRect/>
                    </a:stretch>
                  </p:blipFill>
                  <p:spPr>
                    <a:xfrm>
                      <a:off x="2071631" y="2865094"/>
                      <a:ext cx="368300" cy="292100"/>
                    </a:xfrm>
                    <a:prstGeom prst="rect">
                      <a:avLst/>
                    </a:prstGeom>
                  </p:spPr>
                </p:pic>
                <p:pic>
                  <p:nvPicPr>
                    <p:cNvPr id="26" name="Picture 25">
                      <a:extLst>
                        <a:ext uri="{FF2B5EF4-FFF2-40B4-BE49-F238E27FC236}">
                          <a16:creationId xmlns:a16="http://schemas.microsoft.com/office/drawing/2014/main" id="{2C335F9A-8B65-48EB-9D77-13E5F5A4C87E}"/>
                        </a:ext>
                      </a:extLst>
                    </p:cNvPr>
                    <p:cNvPicPr>
                      <a:picLocks noChangeAspect="1"/>
                    </p:cNvPicPr>
                    <p:nvPr/>
                  </p:nvPicPr>
                  <p:blipFill>
                    <a:blip r:embed="rId9"/>
                    <a:stretch>
                      <a:fillRect/>
                    </a:stretch>
                  </p:blipFill>
                  <p:spPr>
                    <a:xfrm>
                      <a:off x="4012499" y="2806032"/>
                      <a:ext cx="882801" cy="1397768"/>
                    </a:xfrm>
                    <a:prstGeom prst="rect">
                      <a:avLst/>
                    </a:prstGeom>
                  </p:spPr>
                </p:pic>
                <p:pic>
                  <p:nvPicPr>
                    <p:cNvPr id="27" name="Picture 26">
                      <a:extLst>
                        <a:ext uri="{FF2B5EF4-FFF2-40B4-BE49-F238E27FC236}">
                          <a16:creationId xmlns:a16="http://schemas.microsoft.com/office/drawing/2014/main" id="{B1C05301-47D5-4254-8A80-557D63BC6611}"/>
                        </a:ext>
                      </a:extLst>
                    </p:cNvPr>
                    <p:cNvPicPr>
                      <a:picLocks noChangeAspect="1"/>
                    </p:cNvPicPr>
                    <p:nvPr/>
                  </p:nvPicPr>
                  <p:blipFill>
                    <a:blip r:embed="rId10"/>
                    <a:stretch>
                      <a:fillRect/>
                    </a:stretch>
                  </p:blipFill>
                  <p:spPr>
                    <a:xfrm>
                      <a:off x="5868146" y="2795671"/>
                      <a:ext cx="711200" cy="419100"/>
                    </a:xfrm>
                    <a:prstGeom prst="rect">
                      <a:avLst/>
                    </a:prstGeom>
                  </p:spPr>
                </p:pic>
                <p:pic>
                  <p:nvPicPr>
                    <p:cNvPr id="28" name="Picture 27">
                      <a:extLst>
                        <a:ext uri="{FF2B5EF4-FFF2-40B4-BE49-F238E27FC236}">
                          <a16:creationId xmlns:a16="http://schemas.microsoft.com/office/drawing/2014/main" id="{9C2CF158-F841-4582-B08E-99194EFCC0D7}"/>
                        </a:ext>
                      </a:extLst>
                    </p:cNvPr>
                    <p:cNvPicPr>
                      <a:picLocks noChangeAspect="1"/>
                    </p:cNvPicPr>
                    <p:nvPr/>
                  </p:nvPicPr>
                  <p:blipFill>
                    <a:blip r:embed="rId11"/>
                    <a:stretch>
                      <a:fillRect/>
                    </a:stretch>
                  </p:blipFill>
                  <p:spPr>
                    <a:xfrm>
                      <a:off x="5953706" y="3693528"/>
                      <a:ext cx="584200" cy="698500"/>
                    </a:xfrm>
                    <a:prstGeom prst="rect">
                      <a:avLst/>
                    </a:prstGeom>
                  </p:spPr>
                </p:pic>
                <p:pic>
                  <p:nvPicPr>
                    <p:cNvPr id="29" name="Picture 28">
                      <a:extLst>
                        <a:ext uri="{FF2B5EF4-FFF2-40B4-BE49-F238E27FC236}">
                          <a16:creationId xmlns:a16="http://schemas.microsoft.com/office/drawing/2014/main" id="{97BF1180-E24A-4B9E-A007-13A212611802}"/>
                        </a:ext>
                      </a:extLst>
                    </p:cNvPr>
                    <p:cNvPicPr>
                      <a:picLocks noChangeAspect="1"/>
                    </p:cNvPicPr>
                    <p:nvPr/>
                  </p:nvPicPr>
                  <p:blipFill>
                    <a:blip r:embed="rId12"/>
                    <a:stretch>
                      <a:fillRect/>
                    </a:stretch>
                  </p:blipFill>
                  <p:spPr>
                    <a:xfrm>
                      <a:off x="7154913" y="4913230"/>
                      <a:ext cx="663065" cy="867085"/>
                    </a:xfrm>
                    <a:prstGeom prst="rect">
                      <a:avLst/>
                    </a:prstGeom>
                  </p:spPr>
                </p:pic>
                <p:pic>
                  <p:nvPicPr>
                    <p:cNvPr id="30" name="Picture 29">
                      <a:extLst>
                        <a:ext uri="{FF2B5EF4-FFF2-40B4-BE49-F238E27FC236}">
                          <a16:creationId xmlns:a16="http://schemas.microsoft.com/office/drawing/2014/main" id="{ED7AAA0E-0026-40EE-83A5-F24B36297333}"/>
                        </a:ext>
                      </a:extLst>
                    </p:cNvPr>
                    <p:cNvPicPr>
                      <a:picLocks noChangeAspect="1"/>
                    </p:cNvPicPr>
                    <p:nvPr/>
                  </p:nvPicPr>
                  <p:blipFill>
                    <a:blip r:embed="rId13"/>
                    <a:stretch>
                      <a:fillRect/>
                    </a:stretch>
                  </p:blipFill>
                  <p:spPr>
                    <a:xfrm>
                      <a:off x="7980652" y="4929647"/>
                      <a:ext cx="584200" cy="688521"/>
                    </a:xfrm>
                    <a:prstGeom prst="rect">
                      <a:avLst/>
                    </a:prstGeom>
                  </p:spPr>
                </p:pic>
                <p:pic>
                  <p:nvPicPr>
                    <p:cNvPr id="31" name="Picture 30">
                      <a:extLst>
                        <a:ext uri="{FF2B5EF4-FFF2-40B4-BE49-F238E27FC236}">
                          <a16:creationId xmlns:a16="http://schemas.microsoft.com/office/drawing/2014/main" id="{A3963F80-411D-4D09-B9B6-E087FED0C329}"/>
                        </a:ext>
                      </a:extLst>
                    </p:cNvPr>
                    <p:cNvPicPr>
                      <a:picLocks noChangeAspect="1"/>
                    </p:cNvPicPr>
                    <p:nvPr/>
                  </p:nvPicPr>
                  <p:blipFill>
                    <a:blip r:embed="rId7"/>
                    <a:stretch>
                      <a:fillRect/>
                    </a:stretch>
                  </p:blipFill>
                  <p:spPr>
                    <a:xfrm>
                      <a:off x="3352977" y="3925544"/>
                      <a:ext cx="368300" cy="292100"/>
                    </a:xfrm>
                    <a:prstGeom prst="rect">
                      <a:avLst/>
                    </a:prstGeom>
                  </p:spPr>
                </p:pic>
                <p:pic>
                  <p:nvPicPr>
                    <p:cNvPr id="32" name="Picture 31">
                      <a:extLst>
                        <a:ext uri="{FF2B5EF4-FFF2-40B4-BE49-F238E27FC236}">
                          <a16:creationId xmlns:a16="http://schemas.microsoft.com/office/drawing/2014/main" id="{2C80F4B6-570E-41C6-A816-A8EBF51ACC6E}"/>
                        </a:ext>
                      </a:extLst>
                    </p:cNvPr>
                    <p:cNvPicPr>
                      <a:picLocks noChangeAspect="1"/>
                    </p:cNvPicPr>
                    <p:nvPr/>
                  </p:nvPicPr>
                  <p:blipFill>
                    <a:blip r:embed="rId8"/>
                    <a:stretch>
                      <a:fillRect/>
                    </a:stretch>
                  </p:blipFill>
                  <p:spPr>
                    <a:xfrm>
                      <a:off x="3352977" y="2865094"/>
                      <a:ext cx="368300" cy="292100"/>
                    </a:xfrm>
                    <a:prstGeom prst="rect">
                      <a:avLst/>
                    </a:prstGeom>
                  </p:spPr>
                </p:pic>
                <p:pic>
                  <p:nvPicPr>
                    <p:cNvPr id="33" name="Picture 32">
                      <a:extLst>
                        <a:ext uri="{FF2B5EF4-FFF2-40B4-BE49-F238E27FC236}">
                          <a16:creationId xmlns:a16="http://schemas.microsoft.com/office/drawing/2014/main" id="{FAAFBB3D-72D4-4381-AA15-87E8EC102B48}"/>
                        </a:ext>
                      </a:extLst>
                    </p:cNvPr>
                    <p:cNvPicPr>
                      <a:picLocks noChangeAspect="1"/>
                    </p:cNvPicPr>
                    <p:nvPr/>
                  </p:nvPicPr>
                  <p:blipFill>
                    <a:blip r:embed="rId8"/>
                    <a:stretch>
                      <a:fillRect/>
                    </a:stretch>
                  </p:blipFill>
                  <p:spPr>
                    <a:xfrm>
                      <a:off x="5232491" y="2863516"/>
                      <a:ext cx="368300" cy="292100"/>
                    </a:xfrm>
                    <a:prstGeom prst="rect">
                      <a:avLst/>
                    </a:prstGeom>
                  </p:spPr>
                </p:pic>
                <p:pic>
                  <p:nvPicPr>
                    <p:cNvPr id="34" name="Picture 33">
                      <a:extLst>
                        <a:ext uri="{FF2B5EF4-FFF2-40B4-BE49-F238E27FC236}">
                          <a16:creationId xmlns:a16="http://schemas.microsoft.com/office/drawing/2014/main" id="{6F78E274-66B9-4597-BC2C-CADA5AFE0314}"/>
                        </a:ext>
                      </a:extLst>
                    </p:cNvPr>
                    <p:cNvPicPr>
                      <a:picLocks noChangeAspect="1"/>
                    </p:cNvPicPr>
                    <p:nvPr/>
                  </p:nvPicPr>
                  <p:blipFill>
                    <a:blip r:embed="rId8"/>
                    <a:stretch>
                      <a:fillRect/>
                    </a:stretch>
                  </p:blipFill>
                  <p:spPr>
                    <a:xfrm>
                      <a:off x="6825562" y="2863516"/>
                      <a:ext cx="368300" cy="292100"/>
                    </a:xfrm>
                    <a:prstGeom prst="rect">
                      <a:avLst/>
                    </a:prstGeom>
                  </p:spPr>
                </p:pic>
                <p:pic>
                  <p:nvPicPr>
                    <p:cNvPr id="35" name="Picture 34">
                      <a:extLst>
                        <a:ext uri="{FF2B5EF4-FFF2-40B4-BE49-F238E27FC236}">
                          <a16:creationId xmlns:a16="http://schemas.microsoft.com/office/drawing/2014/main" id="{2A46CE94-A573-4515-9A8E-9413FFAC1795}"/>
                        </a:ext>
                      </a:extLst>
                    </p:cNvPr>
                    <p:cNvPicPr>
                      <a:picLocks noChangeAspect="1"/>
                    </p:cNvPicPr>
                    <p:nvPr/>
                  </p:nvPicPr>
                  <p:blipFill>
                    <a:blip r:embed="rId5"/>
                    <a:stretch>
                      <a:fillRect/>
                    </a:stretch>
                  </p:blipFill>
                  <p:spPr>
                    <a:xfrm>
                      <a:off x="5671296" y="2220995"/>
                      <a:ext cx="459399" cy="419101"/>
                    </a:xfrm>
                    <a:prstGeom prst="rect">
                      <a:avLst/>
                    </a:prstGeom>
                  </p:spPr>
                </p:pic>
                <p:pic>
                  <p:nvPicPr>
                    <p:cNvPr id="36" name="Picture 35">
                      <a:extLst>
                        <a:ext uri="{FF2B5EF4-FFF2-40B4-BE49-F238E27FC236}">
                          <a16:creationId xmlns:a16="http://schemas.microsoft.com/office/drawing/2014/main" id="{5C700DE8-42D6-4277-94A8-ED6CE8AD67D3}"/>
                        </a:ext>
                      </a:extLst>
                    </p:cNvPr>
                    <p:cNvPicPr>
                      <a:picLocks noChangeAspect="1"/>
                    </p:cNvPicPr>
                    <p:nvPr/>
                  </p:nvPicPr>
                  <p:blipFill>
                    <a:blip r:embed="rId5"/>
                    <a:stretch>
                      <a:fillRect/>
                    </a:stretch>
                  </p:blipFill>
                  <p:spPr>
                    <a:xfrm>
                      <a:off x="6223746" y="2220995"/>
                      <a:ext cx="459399" cy="419101"/>
                    </a:xfrm>
                    <a:prstGeom prst="rect">
                      <a:avLst/>
                    </a:prstGeom>
                  </p:spPr>
                </p:pic>
                <p:pic>
                  <p:nvPicPr>
                    <p:cNvPr id="37" name="Picture 36">
                      <a:extLst>
                        <a:ext uri="{FF2B5EF4-FFF2-40B4-BE49-F238E27FC236}">
                          <a16:creationId xmlns:a16="http://schemas.microsoft.com/office/drawing/2014/main" id="{123F9AAF-BFFE-47E7-A5D3-499B2A30BE4C}"/>
                        </a:ext>
                      </a:extLst>
                    </p:cNvPr>
                    <p:cNvPicPr>
                      <a:picLocks noChangeAspect="1"/>
                    </p:cNvPicPr>
                    <p:nvPr/>
                  </p:nvPicPr>
                  <p:blipFill>
                    <a:blip r:embed="rId7"/>
                    <a:stretch>
                      <a:fillRect/>
                    </a:stretch>
                  </p:blipFill>
                  <p:spPr>
                    <a:xfrm>
                      <a:off x="5216068" y="3881521"/>
                      <a:ext cx="368300" cy="292100"/>
                    </a:xfrm>
                    <a:prstGeom prst="rect">
                      <a:avLst/>
                    </a:prstGeom>
                  </p:spPr>
                </p:pic>
                <p:pic>
                  <p:nvPicPr>
                    <p:cNvPr id="38" name="Picture 37">
                      <a:extLst>
                        <a:ext uri="{FF2B5EF4-FFF2-40B4-BE49-F238E27FC236}">
                          <a16:creationId xmlns:a16="http://schemas.microsoft.com/office/drawing/2014/main" id="{07448FBA-D316-4557-97FA-6CC588786F2B}"/>
                        </a:ext>
                      </a:extLst>
                    </p:cNvPr>
                    <p:cNvPicPr>
                      <a:picLocks noChangeAspect="1"/>
                    </p:cNvPicPr>
                    <p:nvPr/>
                  </p:nvPicPr>
                  <p:blipFill>
                    <a:blip r:embed="rId7"/>
                    <a:stretch>
                      <a:fillRect/>
                    </a:stretch>
                  </p:blipFill>
                  <p:spPr>
                    <a:xfrm>
                      <a:off x="6825562" y="3888373"/>
                      <a:ext cx="368300" cy="292100"/>
                    </a:xfrm>
                    <a:prstGeom prst="rect">
                      <a:avLst/>
                    </a:prstGeom>
                  </p:spPr>
                </p:pic>
                <p:sp>
                  <p:nvSpPr>
                    <p:cNvPr id="39" name="Rectangle 38">
                      <a:extLst>
                        <a:ext uri="{FF2B5EF4-FFF2-40B4-BE49-F238E27FC236}">
                          <a16:creationId xmlns:a16="http://schemas.microsoft.com/office/drawing/2014/main" id="{7EA2C492-735A-444D-95A3-1E85EF01E30D}"/>
                        </a:ext>
                      </a:extLst>
                    </p:cNvPr>
                    <p:cNvSpPr/>
                    <p:nvPr/>
                  </p:nvSpPr>
                  <p:spPr>
                    <a:xfrm>
                      <a:off x="222078" y="2259546"/>
                      <a:ext cx="1771519" cy="2997869"/>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2BDF1D07-9A9A-41FF-B586-56DFBB4D2EC9}"/>
                        </a:ext>
                      </a:extLst>
                    </p:cNvPr>
                    <p:cNvSpPr txBox="1"/>
                    <p:nvPr/>
                  </p:nvSpPr>
                  <p:spPr>
                    <a:xfrm>
                      <a:off x="174544" y="1522381"/>
                      <a:ext cx="2065953" cy="705981"/>
                    </a:xfrm>
                    <a:prstGeom prst="rect">
                      <a:avLst/>
                    </a:prstGeom>
                    <a:noFill/>
                  </p:spPr>
                  <p:txBody>
                    <a:bodyPr wrap="square" rtlCol="0">
                      <a:spAutoFit/>
                    </a:bodyPr>
                    <a:lstStyle/>
                    <a:p>
                      <a:pPr algn="ctr"/>
                      <a:r>
                        <a:rPr lang="en-US" sz="1100" b="1">
                          <a:latin typeface="Arial Black" panose="020B0604020202020204" pitchFamily="34" charset="0"/>
                          <a:cs typeface="Arial Black" panose="020B0604020202020204" pitchFamily="34" charset="0"/>
                        </a:rPr>
                        <a:t>Program Evaluation, Surveillance, </a:t>
                      </a:r>
                    </a:p>
                    <a:p>
                      <a:pPr algn="ctr"/>
                      <a:r>
                        <a:rPr lang="en-US" sz="1100" b="1">
                          <a:latin typeface="Arial Black" panose="020B0604020202020204" pitchFamily="34" charset="0"/>
                          <a:cs typeface="Arial Black" panose="020B0604020202020204" pitchFamily="34" charset="0"/>
                        </a:rPr>
                        <a:t>and Research</a:t>
                      </a:r>
                    </a:p>
                  </p:txBody>
                </p:sp>
                <p:sp>
                  <p:nvSpPr>
                    <p:cNvPr id="41" name="TextBox 40">
                      <a:extLst>
                        <a:ext uri="{FF2B5EF4-FFF2-40B4-BE49-F238E27FC236}">
                          <a16:creationId xmlns:a16="http://schemas.microsoft.com/office/drawing/2014/main" id="{1DF086CE-0CE5-4FBE-9DF4-BDAFB7936670}"/>
                        </a:ext>
                      </a:extLst>
                    </p:cNvPr>
                    <p:cNvSpPr txBox="1"/>
                    <p:nvPr/>
                  </p:nvSpPr>
                  <p:spPr>
                    <a:xfrm>
                      <a:off x="2683113" y="1780680"/>
                      <a:ext cx="690510" cy="276999"/>
                    </a:xfrm>
                    <a:prstGeom prst="rect">
                      <a:avLst/>
                    </a:prstGeom>
                    <a:noFill/>
                  </p:spPr>
                  <p:txBody>
                    <a:bodyPr wrap="none" rtlCol="0">
                      <a:spAutoFit/>
                    </a:bodyPr>
                    <a:lstStyle/>
                    <a:p>
                      <a:pPr algn="ctr"/>
                      <a:r>
                        <a:rPr lang="en-US" sz="1200" b="1">
                          <a:latin typeface="Arial Black" panose="020B0604020202020204" pitchFamily="34" charset="0"/>
                          <a:cs typeface="Arial Black" panose="020B0604020202020204" pitchFamily="34" charset="0"/>
                        </a:rPr>
                        <a:t>Query</a:t>
                      </a:r>
                    </a:p>
                  </p:txBody>
                </p:sp>
                <p:grpSp>
                  <p:nvGrpSpPr>
                    <p:cNvPr id="42" name="Group 41">
                      <a:extLst>
                        <a:ext uri="{FF2B5EF4-FFF2-40B4-BE49-F238E27FC236}">
                          <a16:creationId xmlns:a16="http://schemas.microsoft.com/office/drawing/2014/main" id="{E5FF5E6A-E2D9-461D-A8F0-67CA85F6D9A4}"/>
                        </a:ext>
                      </a:extLst>
                    </p:cNvPr>
                    <p:cNvGrpSpPr/>
                    <p:nvPr/>
                  </p:nvGrpSpPr>
                  <p:grpSpPr>
                    <a:xfrm>
                      <a:off x="3812947" y="1556285"/>
                      <a:ext cx="1639111" cy="803052"/>
                      <a:chOff x="4093076" y="1667404"/>
                      <a:chExt cx="1257300" cy="615991"/>
                    </a:xfrm>
                  </p:grpSpPr>
                  <p:pic>
                    <p:nvPicPr>
                      <p:cNvPr id="51" name="Picture 50">
                        <a:extLst>
                          <a:ext uri="{FF2B5EF4-FFF2-40B4-BE49-F238E27FC236}">
                            <a16:creationId xmlns:a16="http://schemas.microsoft.com/office/drawing/2014/main" id="{F6E8F412-197B-4655-A046-7E09CB642554}"/>
                          </a:ext>
                        </a:extLst>
                      </p:cNvPr>
                      <p:cNvPicPr>
                        <a:picLocks noChangeAspect="1"/>
                      </p:cNvPicPr>
                      <p:nvPr/>
                    </p:nvPicPr>
                    <p:blipFill>
                      <a:blip r:embed="rId14"/>
                      <a:stretch>
                        <a:fillRect/>
                      </a:stretch>
                    </p:blipFill>
                    <p:spPr>
                      <a:xfrm>
                        <a:off x="4093076" y="1667404"/>
                        <a:ext cx="1257300" cy="609600"/>
                      </a:xfrm>
                      <a:prstGeom prst="rect">
                        <a:avLst/>
                      </a:prstGeom>
                    </p:spPr>
                  </p:pic>
                  <p:sp>
                    <p:nvSpPr>
                      <p:cNvPr id="52" name="TextBox 51">
                        <a:extLst>
                          <a:ext uri="{FF2B5EF4-FFF2-40B4-BE49-F238E27FC236}">
                            <a16:creationId xmlns:a16="http://schemas.microsoft.com/office/drawing/2014/main" id="{5E615521-91CE-4515-994A-FDC14406D4A0}"/>
                          </a:ext>
                        </a:extLst>
                      </p:cNvPr>
                      <p:cNvSpPr txBox="1"/>
                      <p:nvPr/>
                    </p:nvSpPr>
                    <p:spPr>
                      <a:xfrm>
                        <a:off x="4174718" y="1787619"/>
                        <a:ext cx="970107" cy="495776"/>
                      </a:xfrm>
                      <a:prstGeom prst="rect">
                        <a:avLst/>
                      </a:prstGeom>
                      <a:noFill/>
                    </p:spPr>
                    <p:txBody>
                      <a:bodyPr wrap="none" rtlCol="0">
                        <a:spAutoFit/>
                      </a:bodyPr>
                      <a:lstStyle/>
                      <a:p>
                        <a:pPr algn="ctr"/>
                        <a:r>
                          <a:rPr lang="en-US" sz="1200" b="1">
                            <a:latin typeface="Arial Black" panose="020B0604020202020204" pitchFamily="34" charset="0"/>
                            <a:cs typeface="Arial Black" panose="020B0604020202020204" pitchFamily="34" charset="0"/>
                          </a:rPr>
                          <a:t>Data</a:t>
                        </a:r>
                      </a:p>
                      <a:p>
                        <a:pPr algn="ctr"/>
                        <a:r>
                          <a:rPr lang="en-US" sz="1200" b="1">
                            <a:latin typeface="Arial Black" panose="020B0604020202020204" pitchFamily="34" charset="0"/>
                            <a:cs typeface="Arial Black" panose="020B0604020202020204" pitchFamily="34" charset="0"/>
                          </a:rPr>
                          <a:t>Coordinating</a:t>
                        </a:r>
                      </a:p>
                      <a:p>
                        <a:pPr algn="ctr"/>
                        <a:r>
                          <a:rPr lang="en-US" sz="1200" b="1">
                            <a:latin typeface="Arial Black" panose="020B0604020202020204" pitchFamily="34" charset="0"/>
                            <a:cs typeface="Arial Black" panose="020B0604020202020204" pitchFamily="34" charset="0"/>
                          </a:rPr>
                          <a:t>Center</a:t>
                        </a:r>
                      </a:p>
                    </p:txBody>
                  </p:sp>
                </p:grpSp>
                <p:sp>
                  <p:nvSpPr>
                    <p:cNvPr id="43" name="TextBox 42">
                      <a:extLst>
                        <a:ext uri="{FF2B5EF4-FFF2-40B4-BE49-F238E27FC236}">
                          <a16:creationId xmlns:a16="http://schemas.microsoft.com/office/drawing/2014/main" id="{8C7A1603-A2B3-412B-B0BA-8D064923A3E7}"/>
                        </a:ext>
                      </a:extLst>
                    </p:cNvPr>
                    <p:cNvSpPr txBox="1"/>
                    <p:nvPr/>
                  </p:nvSpPr>
                  <p:spPr>
                    <a:xfrm>
                      <a:off x="5811007" y="1664202"/>
                      <a:ext cx="835485" cy="461665"/>
                    </a:xfrm>
                    <a:prstGeom prst="rect">
                      <a:avLst/>
                    </a:prstGeom>
                    <a:noFill/>
                  </p:spPr>
                  <p:txBody>
                    <a:bodyPr wrap="none" rtlCol="0">
                      <a:spAutoFit/>
                    </a:bodyPr>
                    <a:lstStyle/>
                    <a:p>
                      <a:pPr algn="ctr"/>
                      <a:r>
                        <a:rPr lang="en-US" sz="1200" b="1">
                          <a:latin typeface="Arial Black" panose="020B0604020202020204" pitchFamily="34" charset="0"/>
                          <a:cs typeface="Arial Black" panose="020B0604020202020204" pitchFamily="34" charset="0"/>
                        </a:rPr>
                        <a:t>Local</a:t>
                      </a:r>
                    </a:p>
                    <a:p>
                      <a:pPr algn="ctr"/>
                      <a:r>
                        <a:rPr lang="en-US" sz="1200" b="1">
                          <a:latin typeface="Arial Black" panose="020B0604020202020204" pitchFamily="34" charset="0"/>
                          <a:cs typeface="Arial Black" panose="020B0604020202020204" pitchFamily="34" charset="0"/>
                        </a:rPr>
                        <a:t>Queries</a:t>
                      </a:r>
                    </a:p>
                  </p:txBody>
                </p:sp>
                <p:sp>
                  <p:nvSpPr>
                    <p:cNvPr id="44" name="TextBox 43">
                      <a:extLst>
                        <a:ext uri="{FF2B5EF4-FFF2-40B4-BE49-F238E27FC236}">
                          <a16:creationId xmlns:a16="http://schemas.microsoft.com/office/drawing/2014/main" id="{FBE73A18-2DE3-424C-A081-2D090D9A790D}"/>
                        </a:ext>
                      </a:extLst>
                    </p:cNvPr>
                    <p:cNvSpPr txBox="1"/>
                    <p:nvPr/>
                  </p:nvSpPr>
                  <p:spPr>
                    <a:xfrm>
                      <a:off x="2281335" y="4467982"/>
                      <a:ext cx="1228220" cy="461665"/>
                    </a:xfrm>
                    <a:prstGeom prst="rect">
                      <a:avLst/>
                    </a:prstGeom>
                    <a:noFill/>
                  </p:spPr>
                  <p:txBody>
                    <a:bodyPr wrap="none" rtlCol="0">
                      <a:spAutoFit/>
                    </a:bodyPr>
                    <a:lstStyle/>
                    <a:p>
                      <a:pPr algn="ctr"/>
                      <a:r>
                        <a:rPr lang="en-US" sz="1200" b="1">
                          <a:latin typeface="Arial Black" panose="020B0604020202020204" pitchFamily="34" charset="0"/>
                          <a:cs typeface="Arial Black" panose="020B0604020202020204" pitchFamily="34" charset="0"/>
                        </a:rPr>
                        <a:t>Longitudinal</a:t>
                      </a:r>
                    </a:p>
                    <a:p>
                      <a:pPr algn="ctr"/>
                      <a:r>
                        <a:rPr lang="en-US" sz="1200" b="1">
                          <a:latin typeface="Arial Black" panose="020B0604020202020204" pitchFamily="34" charset="0"/>
                          <a:cs typeface="Arial Black" panose="020B0604020202020204" pitchFamily="34" charset="0"/>
                        </a:rPr>
                        <a:t>Records</a:t>
                      </a:r>
                    </a:p>
                  </p:txBody>
                </p:sp>
                <p:pic>
                  <p:nvPicPr>
                    <p:cNvPr id="45" name="Picture 44" descr="A close up of a sign&#10;&#10;Description automatically generated">
                      <a:extLst>
                        <a:ext uri="{FF2B5EF4-FFF2-40B4-BE49-F238E27FC236}">
                          <a16:creationId xmlns:a16="http://schemas.microsoft.com/office/drawing/2014/main" id="{F02A6D3C-DFF8-4CA1-88A2-7A54AECA2865}"/>
                        </a:ext>
                      </a:extLst>
                    </p:cNvPr>
                    <p:cNvPicPr>
                      <a:picLocks noChangeAspect="1"/>
                    </p:cNvPicPr>
                    <p:nvPr/>
                  </p:nvPicPr>
                  <p:blipFill>
                    <a:blip r:embed="rId15"/>
                    <a:stretch>
                      <a:fillRect/>
                    </a:stretch>
                  </p:blipFill>
                  <p:spPr>
                    <a:xfrm>
                      <a:off x="7539851" y="2509266"/>
                      <a:ext cx="1951564" cy="910056"/>
                    </a:xfrm>
                    <a:prstGeom prst="rect">
                      <a:avLst/>
                    </a:prstGeom>
                  </p:spPr>
                </p:pic>
                <p:pic>
                  <p:nvPicPr>
                    <p:cNvPr id="46" name="Picture 45" descr="A close up of a sign&#10;&#10;Description automatically generated">
                      <a:extLst>
                        <a:ext uri="{FF2B5EF4-FFF2-40B4-BE49-F238E27FC236}">
                          <a16:creationId xmlns:a16="http://schemas.microsoft.com/office/drawing/2014/main" id="{6FB5F619-9006-4B39-A190-6A78E4067E98}"/>
                        </a:ext>
                      </a:extLst>
                    </p:cNvPr>
                    <p:cNvPicPr>
                      <a:picLocks noChangeAspect="1"/>
                    </p:cNvPicPr>
                    <p:nvPr/>
                  </p:nvPicPr>
                  <p:blipFill>
                    <a:blip r:embed="rId16"/>
                    <a:stretch>
                      <a:fillRect/>
                    </a:stretch>
                  </p:blipFill>
                  <p:spPr>
                    <a:xfrm>
                      <a:off x="7656825" y="3794821"/>
                      <a:ext cx="1866328" cy="817958"/>
                    </a:xfrm>
                    <a:prstGeom prst="rect">
                      <a:avLst/>
                    </a:prstGeom>
                  </p:spPr>
                </p:pic>
                <p:pic>
                  <p:nvPicPr>
                    <p:cNvPr id="47" name="Picture 46" descr="A picture containing building&#10;&#10;Description automatically generated">
                      <a:extLst>
                        <a:ext uri="{FF2B5EF4-FFF2-40B4-BE49-F238E27FC236}">
                          <a16:creationId xmlns:a16="http://schemas.microsoft.com/office/drawing/2014/main" id="{657AFFB0-8CDE-4090-A7D2-622E83CAD9D4}"/>
                        </a:ext>
                      </a:extLst>
                    </p:cNvPr>
                    <p:cNvPicPr>
                      <a:picLocks noChangeAspect="1"/>
                    </p:cNvPicPr>
                    <p:nvPr/>
                  </p:nvPicPr>
                  <p:blipFill>
                    <a:blip r:embed="rId17"/>
                    <a:stretch>
                      <a:fillRect/>
                    </a:stretch>
                  </p:blipFill>
                  <p:spPr>
                    <a:xfrm>
                      <a:off x="9666285" y="4686525"/>
                      <a:ext cx="1650804" cy="1159274"/>
                    </a:xfrm>
                    <a:prstGeom prst="rect">
                      <a:avLst/>
                    </a:prstGeom>
                  </p:spPr>
                </p:pic>
                <p:pic>
                  <p:nvPicPr>
                    <p:cNvPr id="49" name="Picture 48">
                      <a:extLst>
                        <a:ext uri="{FF2B5EF4-FFF2-40B4-BE49-F238E27FC236}">
                          <a16:creationId xmlns:a16="http://schemas.microsoft.com/office/drawing/2014/main" id="{2F025BD1-C78E-4904-894B-23D0CC5FBAC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9359" y="4274060"/>
                      <a:ext cx="431800" cy="838200"/>
                    </a:xfrm>
                    <a:prstGeom prst="rect">
                      <a:avLst/>
                    </a:prstGeom>
                  </p:spPr>
                </p:pic>
                <p:pic>
                  <p:nvPicPr>
                    <p:cNvPr id="50" name="Picture 49">
                      <a:extLst>
                        <a:ext uri="{FF2B5EF4-FFF2-40B4-BE49-F238E27FC236}">
                          <a16:creationId xmlns:a16="http://schemas.microsoft.com/office/drawing/2014/main" id="{BF7D173E-E9B0-4006-ADE0-41A12E17EF5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71027" y="3049245"/>
                      <a:ext cx="584200" cy="876299"/>
                    </a:xfrm>
                    <a:prstGeom prst="rect">
                      <a:avLst/>
                    </a:prstGeom>
                  </p:spPr>
                </p:pic>
              </p:grpSp>
              <p:pic>
                <p:nvPicPr>
                  <p:cNvPr id="17" name="Picture 16" descr="A close up of a sign&#10;&#10;Description automatically generated">
                    <a:extLst>
                      <a:ext uri="{FF2B5EF4-FFF2-40B4-BE49-F238E27FC236}">
                        <a16:creationId xmlns:a16="http://schemas.microsoft.com/office/drawing/2014/main" id="{5E187D58-58AD-4BDA-8015-AD96DC654E00}"/>
                      </a:ext>
                    </a:extLst>
                  </p:cNvPr>
                  <p:cNvPicPr>
                    <a:picLocks noChangeAspect="1"/>
                  </p:cNvPicPr>
                  <p:nvPr/>
                </p:nvPicPr>
                <p:blipFill>
                  <a:blip r:embed="rId20"/>
                  <a:stretch>
                    <a:fillRect/>
                  </a:stretch>
                </p:blipFill>
                <p:spPr>
                  <a:xfrm>
                    <a:off x="10435812" y="2446908"/>
                    <a:ext cx="1481821" cy="684994"/>
                  </a:xfrm>
                  <a:prstGeom prst="rect">
                    <a:avLst/>
                  </a:prstGeom>
                </p:spPr>
              </p:pic>
            </p:grpSp>
            <p:grpSp>
              <p:nvGrpSpPr>
                <p:cNvPr id="2" name="Group 1">
                  <a:extLst>
                    <a:ext uri="{FF2B5EF4-FFF2-40B4-BE49-F238E27FC236}">
                      <a16:creationId xmlns:a16="http://schemas.microsoft.com/office/drawing/2014/main" id="{31080D59-3218-4D4F-9E82-B2D2741B57A5}"/>
                    </a:ext>
                  </a:extLst>
                </p:cNvPr>
                <p:cNvGrpSpPr/>
                <p:nvPr/>
              </p:nvGrpSpPr>
              <p:grpSpPr>
                <a:xfrm>
                  <a:off x="722006" y="1465832"/>
                  <a:ext cx="7247592" cy="3223948"/>
                  <a:chOff x="722006" y="1465832"/>
                  <a:chExt cx="7247592" cy="3223948"/>
                </a:xfrm>
              </p:grpSpPr>
              <p:sp>
                <p:nvSpPr>
                  <p:cNvPr id="5" name="10-Point Star 4">
                    <a:extLst>
                      <a:ext uri="{C183D7F6-B498-43B3-948B-1728B52AA6E4}">
                        <adec:decorative xmlns:adec="http://schemas.microsoft.com/office/drawing/2017/decorative" val="1"/>
                      </a:ext>
                    </a:extLst>
                  </p:cNvPr>
                  <p:cNvSpPr>
                    <a:spLocks noChangeAspect="1"/>
                  </p:cNvSpPr>
                  <p:nvPr/>
                </p:nvSpPr>
                <p:spPr>
                  <a:xfrm>
                    <a:off x="722006" y="1465832"/>
                    <a:ext cx="228600" cy="228600"/>
                  </a:xfrm>
                  <a:prstGeom prst="star1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1" name="10-Point Star 10">
                    <a:extLst>
                      <a:ext uri="{C183D7F6-B498-43B3-948B-1728B52AA6E4}">
                        <adec:decorative xmlns:adec="http://schemas.microsoft.com/office/drawing/2017/decorative" val="1"/>
                      </a:ext>
                    </a:extLst>
                  </p:cNvPr>
                  <p:cNvSpPr>
                    <a:spLocks noChangeAspect="1"/>
                  </p:cNvSpPr>
                  <p:nvPr/>
                </p:nvSpPr>
                <p:spPr>
                  <a:xfrm>
                    <a:off x="3180283" y="4461180"/>
                    <a:ext cx="228600" cy="228600"/>
                  </a:xfrm>
                  <a:prstGeom prst="star1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13" name="10-Point Star 12">
                    <a:extLst>
                      <a:ext uri="{C183D7F6-B498-43B3-948B-1728B52AA6E4}">
                        <adec:decorative xmlns:adec="http://schemas.microsoft.com/office/drawing/2017/decorative" val="1"/>
                      </a:ext>
                    </a:extLst>
                  </p:cNvPr>
                  <p:cNvSpPr>
                    <a:spLocks noChangeAspect="1"/>
                  </p:cNvSpPr>
                  <p:nvPr/>
                </p:nvSpPr>
                <p:spPr>
                  <a:xfrm>
                    <a:off x="7740998" y="1582840"/>
                    <a:ext cx="228600" cy="228600"/>
                  </a:xfrm>
                  <a:prstGeom prst="star1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4" name="10-Point Star 13">
                    <a:extLst>
                      <a:ext uri="{C183D7F6-B498-43B3-948B-1728B52AA6E4}">
                        <adec:decorative xmlns:adec="http://schemas.microsoft.com/office/drawing/2017/decorative" val="1"/>
                      </a:ext>
                    </a:extLst>
                  </p:cNvPr>
                  <p:cNvSpPr>
                    <a:spLocks noChangeAspect="1"/>
                  </p:cNvSpPr>
                  <p:nvPr/>
                </p:nvSpPr>
                <p:spPr>
                  <a:xfrm>
                    <a:off x="4601997" y="3886800"/>
                    <a:ext cx="228600" cy="228600"/>
                  </a:xfrm>
                  <a:prstGeom prst="star1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5" name="10-Point Star 14">
                    <a:extLst>
                      <a:ext uri="{C183D7F6-B498-43B3-948B-1728B52AA6E4}">
                        <adec:decorative xmlns:adec="http://schemas.microsoft.com/office/drawing/2017/decorative" val="1"/>
                      </a:ext>
                    </a:extLst>
                  </p:cNvPr>
                  <p:cNvSpPr>
                    <a:spLocks noChangeAspect="1"/>
                  </p:cNvSpPr>
                  <p:nvPr/>
                </p:nvSpPr>
                <p:spPr>
                  <a:xfrm>
                    <a:off x="3978862" y="1517622"/>
                    <a:ext cx="228600" cy="228600"/>
                  </a:xfrm>
                  <a:prstGeom prst="star1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grpSp>
          </p:grpSp>
          <p:pic>
            <p:nvPicPr>
              <p:cNvPr id="9" name="Picture 9">
                <a:extLst>
                  <a:ext uri="{FF2B5EF4-FFF2-40B4-BE49-F238E27FC236}">
                    <a16:creationId xmlns:a16="http://schemas.microsoft.com/office/drawing/2014/main" id="{92674191-3CE6-4986-9097-A9EE82C5C981}"/>
                  </a:ext>
                </a:extLst>
              </p:cNvPr>
              <p:cNvPicPr>
                <a:picLocks noChangeAspect="1"/>
              </p:cNvPicPr>
              <p:nvPr/>
            </p:nvPicPr>
            <p:blipFill>
              <a:blip r:embed="rId21"/>
              <a:stretch>
                <a:fillRect/>
              </a:stretch>
            </p:blipFill>
            <p:spPr>
              <a:xfrm>
                <a:off x="9007475" y="1503363"/>
                <a:ext cx="1200150" cy="701675"/>
              </a:xfrm>
              <a:prstGeom prst="rect">
                <a:avLst/>
              </a:prstGeom>
            </p:spPr>
          </p:pic>
        </p:grpSp>
        <p:pic>
          <p:nvPicPr>
            <p:cNvPr id="53" name="Picture 52">
              <a:extLst>
                <a:ext uri="{FF2B5EF4-FFF2-40B4-BE49-F238E27FC236}">
                  <a16:creationId xmlns:a16="http://schemas.microsoft.com/office/drawing/2014/main" id="{2DD3745F-0EA6-4AB0-BA05-24C8EDB6369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966996" y="3275311"/>
              <a:ext cx="1743048" cy="740377"/>
            </a:xfrm>
            <a:prstGeom prst="rect">
              <a:avLst/>
            </a:prstGeom>
          </p:spPr>
        </p:pic>
      </p:grpSp>
      <p:sp>
        <p:nvSpPr>
          <p:cNvPr id="18" name="TextBox 17">
            <a:extLst>
              <a:ext uri="{FF2B5EF4-FFF2-40B4-BE49-F238E27FC236}">
                <a16:creationId xmlns:a16="http://schemas.microsoft.com/office/drawing/2014/main" id="{BACD0732-FDAC-4072-9314-A3086E65D1BE}"/>
              </a:ext>
            </a:extLst>
          </p:cNvPr>
          <p:cNvSpPr txBox="1"/>
          <p:nvPr/>
        </p:nvSpPr>
        <p:spPr>
          <a:xfrm>
            <a:off x="167661" y="5281495"/>
            <a:ext cx="8899152" cy="1200329"/>
          </a:xfrm>
          <a:prstGeom prst="rect">
            <a:avLst/>
          </a:prstGeom>
          <a:noFill/>
        </p:spPr>
        <p:txBody>
          <a:bodyPr wrap="square" rtlCol="0">
            <a:spAutoFit/>
          </a:bodyPr>
          <a:lstStyle/>
          <a:p>
            <a:r>
              <a:rPr lang="en-US" dirty="0"/>
              <a:t>CODI functions as a </a:t>
            </a:r>
            <a:r>
              <a:rPr lang="en-US" b="1" dirty="0"/>
              <a:t>Distributed Data Network</a:t>
            </a:r>
            <a:r>
              <a:rPr lang="en-US" dirty="0"/>
              <a:t>. This means that each organization’s data </a:t>
            </a:r>
            <a:r>
              <a:rPr lang="en-US" b="1" dirty="0"/>
              <a:t>stays secure behind their firewall</a:t>
            </a:r>
            <a:r>
              <a:rPr lang="en-US" dirty="0"/>
              <a:t>.  When someone asks a question about this data, a query is sent to each participating organization, a subset of the relevant, de-identified data is pulled from each database, and finally assembled into a single record.</a:t>
            </a:r>
          </a:p>
        </p:txBody>
      </p:sp>
    </p:spTree>
    <p:extLst>
      <p:ext uri="{BB962C8B-B14F-4D97-AF65-F5344CB8AC3E}">
        <p14:creationId xmlns:p14="http://schemas.microsoft.com/office/powerpoint/2010/main" val="869426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3FA2EDCD-9EFC-4DDB-9B7F-DAA39B9B9DCD}"/>
              </a:ext>
            </a:extLst>
          </p:cNvPr>
          <p:cNvSpPr txBox="1">
            <a:spLocks noGrp="1"/>
          </p:cNvSpPr>
          <p:nvPr>
            <p:ph type="title" idx="4294967295"/>
          </p:nvPr>
        </p:nvSpPr>
        <p:spPr>
          <a:xfrm>
            <a:off x="228025" y="47502"/>
            <a:ext cx="5676386" cy="11622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j-ea"/>
                <a:cs typeface="Arial" panose="020B0604020202020204" pitchFamily="34" charset="0"/>
              </a:rPr>
              <a:t>How does CODI work?</a:t>
            </a:r>
          </a:p>
        </p:txBody>
      </p:sp>
      <p:grpSp>
        <p:nvGrpSpPr>
          <p:cNvPr id="6" name="Group 5" descr="A privacy preserving record linkage process depicting a recreation center's data on name, birthdate, and address of two children and one adult on the far left side. The far right side depicts a community health center's data of the  same information for the same three individuals who are presented in a different order. On both sides, the data goes through a hashing process and the resulting information is garbled data which goes through each sides firewall. The data from each side is goes to a linkage agent in the middle which matches the garbled data for each individual. ">
            <a:extLst>
              <a:ext uri="{FF2B5EF4-FFF2-40B4-BE49-F238E27FC236}">
                <a16:creationId xmlns:a16="http://schemas.microsoft.com/office/drawing/2014/main" id="{ED2641FB-0538-4CC0-AA36-67A39DB8EA2B}"/>
              </a:ext>
            </a:extLst>
          </p:cNvPr>
          <p:cNvGrpSpPr/>
          <p:nvPr/>
        </p:nvGrpSpPr>
        <p:grpSpPr>
          <a:xfrm>
            <a:off x="1431184" y="1375682"/>
            <a:ext cx="7991490" cy="3179863"/>
            <a:chOff x="750735" y="1380314"/>
            <a:chExt cx="10434138" cy="4229046"/>
          </a:xfrm>
        </p:grpSpPr>
        <p:pic>
          <p:nvPicPr>
            <p:cNvPr id="61" name="Picture 60" descr="A close up of a logo&#10;&#10;Description automatically generated">
              <a:extLst>
                <a:ext uri="{FF2B5EF4-FFF2-40B4-BE49-F238E27FC236}">
                  <a16:creationId xmlns:a16="http://schemas.microsoft.com/office/drawing/2014/main" id="{FF8A5C1E-429E-4514-9956-0FFD76EB1000}"/>
                </a:ext>
              </a:extLst>
            </p:cNvPr>
            <p:cNvPicPr>
              <a:picLocks noChangeAspect="1"/>
            </p:cNvPicPr>
            <p:nvPr/>
          </p:nvPicPr>
          <p:blipFill>
            <a:blip r:embed="rId3"/>
            <a:stretch>
              <a:fillRect/>
            </a:stretch>
          </p:blipFill>
          <p:spPr>
            <a:xfrm>
              <a:off x="10419857" y="3305795"/>
              <a:ext cx="301558" cy="661107"/>
            </a:xfrm>
            <a:prstGeom prst="rect">
              <a:avLst/>
            </a:prstGeom>
          </p:spPr>
        </p:pic>
        <p:grpSp>
          <p:nvGrpSpPr>
            <p:cNvPr id="5" name="Group 4">
              <a:extLst>
                <a:ext uri="{FF2B5EF4-FFF2-40B4-BE49-F238E27FC236}">
                  <a16:creationId xmlns:a16="http://schemas.microsoft.com/office/drawing/2014/main" id="{DD7FE905-7690-48D7-936B-5B5B5700FB53}"/>
                </a:ext>
              </a:extLst>
            </p:cNvPr>
            <p:cNvGrpSpPr/>
            <p:nvPr/>
          </p:nvGrpSpPr>
          <p:grpSpPr>
            <a:xfrm>
              <a:off x="750735" y="1380314"/>
              <a:ext cx="10434138" cy="4229046"/>
              <a:chOff x="750735" y="1380314"/>
              <a:chExt cx="10434138" cy="4229046"/>
            </a:xfrm>
          </p:grpSpPr>
          <p:pic>
            <p:nvPicPr>
              <p:cNvPr id="59" name="Graphic 58">
                <a:extLst>
                  <a:ext uri="{FF2B5EF4-FFF2-40B4-BE49-F238E27FC236}">
                    <a16:creationId xmlns:a16="http://schemas.microsoft.com/office/drawing/2014/main" id="{B23CB5A1-54B4-41E2-8151-8BAA0783B7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49867" y="3238872"/>
                <a:ext cx="349755" cy="809618"/>
              </a:xfrm>
              <a:prstGeom prst="rect">
                <a:avLst/>
              </a:prstGeom>
            </p:spPr>
          </p:pic>
          <p:grpSp>
            <p:nvGrpSpPr>
              <p:cNvPr id="4" name="Group 3">
                <a:extLst>
                  <a:ext uri="{FF2B5EF4-FFF2-40B4-BE49-F238E27FC236}">
                    <a16:creationId xmlns:a16="http://schemas.microsoft.com/office/drawing/2014/main" id="{48AE0136-2EF0-4B1A-B94D-DEC44108541B}"/>
                  </a:ext>
                </a:extLst>
              </p:cNvPr>
              <p:cNvGrpSpPr/>
              <p:nvPr/>
            </p:nvGrpSpPr>
            <p:grpSpPr>
              <a:xfrm>
                <a:off x="750735" y="1380314"/>
                <a:ext cx="10434138" cy="4229046"/>
                <a:chOff x="750735" y="1380314"/>
                <a:chExt cx="10434138" cy="4229046"/>
              </a:xfrm>
            </p:grpSpPr>
            <p:grpSp>
              <p:nvGrpSpPr>
                <p:cNvPr id="3" name="Group 2" descr="A privacy preserving record linkage process depicting a recreation center's data on name, birthdate, and address of two children and one adult on the far left side. The far right side depicts a community health center's data of the  same information for the same three individuals who are presented in a different order. On both sides, the data goes through a hashing process and the resulting information is garbled data which goes through each sides firewall. The data from each side is goes to a linkage agent in the middle which matches the garbled data for each individual. ">
                  <a:extLst>
                    <a:ext uri="{FF2B5EF4-FFF2-40B4-BE49-F238E27FC236}">
                      <a16:creationId xmlns:a16="http://schemas.microsoft.com/office/drawing/2014/main" id="{C4DC5A37-CA6E-436A-833C-647B4B3EC519}"/>
                    </a:ext>
                  </a:extLst>
                </p:cNvPr>
                <p:cNvGrpSpPr/>
                <p:nvPr/>
              </p:nvGrpSpPr>
              <p:grpSpPr>
                <a:xfrm>
                  <a:off x="750735" y="1380314"/>
                  <a:ext cx="10434138" cy="4229046"/>
                  <a:chOff x="750735" y="1380314"/>
                  <a:chExt cx="10434138" cy="4229046"/>
                </a:xfrm>
              </p:grpSpPr>
              <p:pic>
                <p:nvPicPr>
                  <p:cNvPr id="74" name="Graphic 73">
                    <a:extLst>
                      <a:ext uri="{FF2B5EF4-FFF2-40B4-BE49-F238E27FC236}">
                        <a16:creationId xmlns:a16="http://schemas.microsoft.com/office/drawing/2014/main" id="{377C471F-FDD0-47DE-9EF4-F3BA9BB4A3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0735" y="1380314"/>
                    <a:ext cx="1574060" cy="1248207"/>
                  </a:xfrm>
                  <a:prstGeom prst="rect">
                    <a:avLst/>
                  </a:prstGeom>
                </p:spPr>
              </p:pic>
              <p:pic>
                <p:nvPicPr>
                  <p:cNvPr id="84" name="Picture 83" descr="A close up of a sign&#10;&#10;Description automatically generated">
                    <a:extLst>
                      <a:ext uri="{FF2B5EF4-FFF2-40B4-BE49-F238E27FC236}">
                        <a16:creationId xmlns:a16="http://schemas.microsoft.com/office/drawing/2014/main" id="{E61B30F8-6010-4EB0-83D6-0A80F62691A8}"/>
                      </a:ext>
                    </a:extLst>
                  </p:cNvPr>
                  <p:cNvPicPr>
                    <a:picLocks noChangeAspect="1"/>
                  </p:cNvPicPr>
                  <p:nvPr/>
                </p:nvPicPr>
                <p:blipFill>
                  <a:blip r:embed="rId8"/>
                  <a:stretch>
                    <a:fillRect/>
                  </a:stretch>
                </p:blipFill>
                <p:spPr>
                  <a:xfrm>
                    <a:off x="8987773" y="1603973"/>
                    <a:ext cx="2197100" cy="927100"/>
                  </a:xfrm>
                  <a:prstGeom prst="rect">
                    <a:avLst/>
                  </a:prstGeom>
                </p:spPr>
              </p:pic>
              <p:grpSp>
                <p:nvGrpSpPr>
                  <p:cNvPr id="7" name="Group 6">
                    <a:extLst>
                      <a:ext uri="{FF2B5EF4-FFF2-40B4-BE49-F238E27FC236}">
                        <a16:creationId xmlns:a16="http://schemas.microsoft.com/office/drawing/2014/main" id="{B0D4B487-ADCA-4A8D-8E79-F99BBBEFB663}"/>
                      </a:ext>
                    </a:extLst>
                  </p:cNvPr>
                  <p:cNvGrpSpPr/>
                  <p:nvPr/>
                </p:nvGrpSpPr>
                <p:grpSpPr>
                  <a:xfrm>
                    <a:off x="1131337" y="2686058"/>
                    <a:ext cx="9755083" cy="2923302"/>
                    <a:chOff x="959163" y="1641232"/>
                    <a:chExt cx="9755083" cy="2923302"/>
                  </a:xfrm>
                </p:grpSpPr>
                <p:pic>
                  <p:nvPicPr>
                    <p:cNvPr id="11" name="Picture 10">
                      <a:extLst>
                        <a:ext uri="{FF2B5EF4-FFF2-40B4-BE49-F238E27FC236}">
                          <a16:creationId xmlns:a16="http://schemas.microsoft.com/office/drawing/2014/main" id="{CC4A5DBD-546F-4003-848D-CB1451EE17A3}"/>
                        </a:ext>
                      </a:extLst>
                    </p:cNvPr>
                    <p:cNvPicPr>
                      <a:picLocks noChangeAspect="1"/>
                    </p:cNvPicPr>
                    <p:nvPr/>
                  </p:nvPicPr>
                  <p:blipFill>
                    <a:blip r:embed="rId9"/>
                    <a:stretch>
                      <a:fillRect/>
                    </a:stretch>
                  </p:blipFill>
                  <p:spPr>
                    <a:xfrm rot="10800000">
                      <a:off x="8578926" y="2216251"/>
                      <a:ext cx="1211418" cy="2284050"/>
                    </a:xfrm>
                    <a:prstGeom prst="rect">
                      <a:avLst/>
                    </a:prstGeom>
                  </p:spPr>
                </p:pic>
                <p:pic>
                  <p:nvPicPr>
                    <p:cNvPr id="12" name="Picture 11">
                      <a:extLst>
                        <a:ext uri="{FF2B5EF4-FFF2-40B4-BE49-F238E27FC236}">
                          <a16:creationId xmlns:a16="http://schemas.microsoft.com/office/drawing/2014/main" id="{DB2EB72B-9906-496F-9B88-458918060A26}"/>
                        </a:ext>
                      </a:extLst>
                    </p:cNvPr>
                    <p:cNvPicPr>
                      <a:picLocks noChangeAspect="1"/>
                    </p:cNvPicPr>
                    <p:nvPr/>
                  </p:nvPicPr>
                  <p:blipFill>
                    <a:blip r:embed="rId9"/>
                    <a:stretch>
                      <a:fillRect/>
                    </a:stretch>
                  </p:blipFill>
                  <p:spPr>
                    <a:xfrm>
                      <a:off x="1813168" y="2196440"/>
                      <a:ext cx="1539205" cy="2284050"/>
                    </a:xfrm>
                    <a:prstGeom prst="rect">
                      <a:avLst/>
                    </a:prstGeom>
                  </p:spPr>
                </p:pic>
                <p:sp>
                  <p:nvSpPr>
                    <p:cNvPr id="13" name="Rectangle 12">
                      <a:extLst>
                        <a:ext uri="{FF2B5EF4-FFF2-40B4-BE49-F238E27FC236}">
                          <a16:creationId xmlns:a16="http://schemas.microsoft.com/office/drawing/2014/main" id="{FB09A8EA-D307-462A-A32C-5786A9686EE9}"/>
                        </a:ext>
                      </a:extLst>
                    </p:cNvPr>
                    <p:cNvSpPr/>
                    <p:nvPr/>
                  </p:nvSpPr>
                  <p:spPr>
                    <a:xfrm>
                      <a:off x="4438785" y="2152018"/>
                      <a:ext cx="3049852" cy="2412516"/>
                    </a:xfrm>
                    <a:prstGeom prst="rect">
                      <a:avLst/>
                    </a:prstGeom>
                    <a:noFill/>
                    <a:ln w="19050" cap="rnd">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09B647E-DE3E-47B7-A10A-5EC5356CE93B}"/>
                        </a:ext>
                      </a:extLst>
                    </p:cNvPr>
                    <p:cNvSpPr/>
                    <p:nvPr/>
                  </p:nvSpPr>
                  <p:spPr>
                    <a:xfrm>
                      <a:off x="7813251" y="2152018"/>
                      <a:ext cx="2900995" cy="2412516"/>
                    </a:xfrm>
                    <a:prstGeom prst="rect">
                      <a:avLst/>
                    </a:prstGeom>
                    <a:noFill/>
                    <a:ln w="19050" cap="rnd">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D54645F-A596-46A6-B5F3-41D1BB734B48}"/>
                        </a:ext>
                      </a:extLst>
                    </p:cNvPr>
                    <p:cNvSpPr/>
                    <p:nvPr/>
                  </p:nvSpPr>
                  <p:spPr>
                    <a:xfrm>
                      <a:off x="1205865" y="2145383"/>
                      <a:ext cx="2944291" cy="2412516"/>
                    </a:xfrm>
                    <a:prstGeom prst="rect">
                      <a:avLst/>
                    </a:prstGeom>
                    <a:noFill/>
                    <a:ln w="19050" cap="rnd">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2285D9DF-EB73-4333-B1A4-6F10579610B1}"/>
                        </a:ext>
                      </a:extLst>
                    </p:cNvPr>
                    <p:cNvGrpSpPr/>
                    <p:nvPr/>
                  </p:nvGrpSpPr>
                  <p:grpSpPr>
                    <a:xfrm>
                      <a:off x="9585900" y="2228190"/>
                      <a:ext cx="508000" cy="2187342"/>
                      <a:chOff x="9095251" y="3682041"/>
                      <a:chExt cx="508000" cy="2187342"/>
                    </a:xfrm>
                  </p:grpSpPr>
                  <p:pic>
                    <p:nvPicPr>
                      <p:cNvPr id="54" name="Picture 53" descr="A screenshot of a cell phone&#10;&#10;Description automatically generated">
                        <a:extLst>
                          <a:ext uri="{FF2B5EF4-FFF2-40B4-BE49-F238E27FC236}">
                            <a16:creationId xmlns:a16="http://schemas.microsoft.com/office/drawing/2014/main" id="{9211529F-E20C-4C71-A1C0-8841DA910161}"/>
                          </a:ext>
                        </a:extLst>
                      </p:cNvPr>
                      <p:cNvPicPr>
                        <a:picLocks noChangeAspect="1"/>
                      </p:cNvPicPr>
                      <p:nvPr/>
                    </p:nvPicPr>
                    <p:blipFill>
                      <a:blip r:embed="rId10"/>
                      <a:stretch>
                        <a:fillRect/>
                      </a:stretch>
                    </p:blipFill>
                    <p:spPr>
                      <a:xfrm>
                        <a:off x="9095251" y="3682041"/>
                        <a:ext cx="508000" cy="660400"/>
                      </a:xfrm>
                      <a:prstGeom prst="rect">
                        <a:avLst/>
                      </a:prstGeom>
                    </p:spPr>
                  </p:pic>
                  <p:pic>
                    <p:nvPicPr>
                      <p:cNvPr id="57" name="Picture 56" descr="A screenshot of a cell phone&#10;&#10;Description automatically generated">
                        <a:extLst>
                          <a:ext uri="{FF2B5EF4-FFF2-40B4-BE49-F238E27FC236}">
                            <a16:creationId xmlns:a16="http://schemas.microsoft.com/office/drawing/2014/main" id="{2C8CC154-44FB-42EC-92A3-906B7406715A}"/>
                          </a:ext>
                        </a:extLst>
                      </p:cNvPr>
                      <p:cNvPicPr>
                        <a:picLocks noChangeAspect="1"/>
                      </p:cNvPicPr>
                      <p:nvPr/>
                    </p:nvPicPr>
                    <p:blipFill>
                      <a:blip r:embed="rId10"/>
                      <a:stretch>
                        <a:fillRect/>
                      </a:stretch>
                    </p:blipFill>
                    <p:spPr>
                      <a:xfrm>
                        <a:off x="9095251" y="4457515"/>
                        <a:ext cx="508000" cy="660400"/>
                      </a:xfrm>
                      <a:prstGeom prst="rect">
                        <a:avLst/>
                      </a:prstGeom>
                    </p:spPr>
                  </p:pic>
                  <p:pic>
                    <p:nvPicPr>
                      <p:cNvPr id="58" name="Picture 57" descr="A screenshot of a cell phone&#10;&#10;Description automatically generated">
                        <a:extLst>
                          <a:ext uri="{FF2B5EF4-FFF2-40B4-BE49-F238E27FC236}">
                            <a16:creationId xmlns:a16="http://schemas.microsoft.com/office/drawing/2014/main" id="{372B94C4-0C91-4D33-83D2-A45FB7F279F8}"/>
                          </a:ext>
                        </a:extLst>
                      </p:cNvPr>
                      <p:cNvPicPr>
                        <a:picLocks noChangeAspect="1"/>
                      </p:cNvPicPr>
                      <p:nvPr/>
                    </p:nvPicPr>
                    <p:blipFill>
                      <a:blip r:embed="rId10"/>
                      <a:stretch>
                        <a:fillRect/>
                      </a:stretch>
                    </p:blipFill>
                    <p:spPr>
                      <a:xfrm>
                        <a:off x="9095251" y="5208983"/>
                        <a:ext cx="508000" cy="660400"/>
                      </a:xfrm>
                      <a:prstGeom prst="rect">
                        <a:avLst/>
                      </a:prstGeom>
                    </p:spPr>
                  </p:pic>
                </p:grpSp>
                <p:grpSp>
                  <p:nvGrpSpPr>
                    <p:cNvPr id="18" name="Group 17">
                      <a:extLst>
                        <a:ext uri="{FF2B5EF4-FFF2-40B4-BE49-F238E27FC236}">
                          <a16:creationId xmlns:a16="http://schemas.microsoft.com/office/drawing/2014/main" id="{7D5FECB2-4ACE-4806-97C9-67BAD6F80524}"/>
                        </a:ext>
                      </a:extLst>
                    </p:cNvPr>
                    <p:cNvGrpSpPr/>
                    <p:nvPr/>
                  </p:nvGrpSpPr>
                  <p:grpSpPr>
                    <a:xfrm>
                      <a:off x="1363155" y="2252602"/>
                      <a:ext cx="3344994" cy="2227888"/>
                      <a:chOff x="1363155" y="3641495"/>
                      <a:chExt cx="3344994" cy="2227888"/>
                    </a:xfrm>
                  </p:grpSpPr>
                  <p:pic>
                    <p:nvPicPr>
                      <p:cNvPr id="42" name="Picture 41">
                        <a:extLst>
                          <a:ext uri="{FF2B5EF4-FFF2-40B4-BE49-F238E27FC236}">
                            <a16:creationId xmlns:a16="http://schemas.microsoft.com/office/drawing/2014/main" id="{2102AF9E-4A3D-47FA-9284-D8EDCFF4936C}"/>
                          </a:ext>
                        </a:extLst>
                      </p:cNvPr>
                      <p:cNvPicPr>
                        <a:picLocks noChangeAspect="1"/>
                      </p:cNvPicPr>
                      <p:nvPr/>
                    </p:nvPicPr>
                    <p:blipFill>
                      <a:blip r:embed="rId11"/>
                      <a:stretch>
                        <a:fillRect/>
                      </a:stretch>
                    </p:blipFill>
                    <p:spPr>
                      <a:xfrm>
                        <a:off x="3991406" y="3729914"/>
                        <a:ext cx="317500" cy="2019300"/>
                      </a:xfrm>
                      <a:prstGeom prst="rect">
                        <a:avLst/>
                      </a:prstGeom>
                    </p:spPr>
                  </p:pic>
                  <p:grpSp>
                    <p:nvGrpSpPr>
                      <p:cNvPr id="43" name="Group 42">
                        <a:extLst>
                          <a:ext uri="{FF2B5EF4-FFF2-40B4-BE49-F238E27FC236}">
                            <a16:creationId xmlns:a16="http://schemas.microsoft.com/office/drawing/2014/main" id="{102644A0-27DB-4968-A339-4F9FFE444F80}"/>
                          </a:ext>
                        </a:extLst>
                      </p:cNvPr>
                      <p:cNvGrpSpPr/>
                      <p:nvPr/>
                    </p:nvGrpSpPr>
                    <p:grpSpPr>
                      <a:xfrm>
                        <a:off x="1363155" y="3641495"/>
                        <a:ext cx="943475" cy="2227888"/>
                        <a:chOff x="1314544" y="3774817"/>
                        <a:chExt cx="943475" cy="2227888"/>
                      </a:xfrm>
                    </p:grpSpPr>
                    <p:pic>
                      <p:nvPicPr>
                        <p:cNvPr id="49" name="Picture 48" descr="A screenshot of a cell phone&#10;&#10;Description automatically generated">
                          <a:extLst>
                            <a:ext uri="{FF2B5EF4-FFF2-40B4-BE49-F238E27FC236}">
                              <a16:creationId xmlns:a16="http://schemas.microsoft.com/office/drawing/2014/main" id="{A38E0492-4DB3-4BDB-9E94-3B038084E69D}"/>
                            </a:ext>
                          </a:extLst>
                        </p:cNvPr>
                        <p:cNvPicPr>
                          <a:picLocks noChangeAspect="1"/>
                        </p:cNvPicPr>
                        <p:nvPr/>
                      </p:nvPicPr>
                      <p:blipFill>
                        <a:blip r:embed="rId10"/>
                        <a:stretch>
                          <a:fillRect/>
                        </a:stretch>
                      </p:blipFill>
                      <p:spPr>
                        <a:xfrm>
                          <a:off x="1750019" y="3774817"/>
                          <a:ext cx="508000" cy="660400"/>
                        </a:xfrm>
                        <a:prstGeom prst="rect">
                          <a:avLst/>
                        </a:prstGeom>
                      </p:spPr>
                    </p:pic>
                    <p:pic>
                      <p:nvPicPr>
                        <p:cNvPr id="50" name="Picture 49" descr="A close up of a logo&#10;&#10;Description automatically generated">
                          <a:extLst>
                            <a:ext uri="{FF2B5EF4-FFF2-40B4-BE49-F238E27FC236}">
                              <a16:creationId xmlns:a16="http://schemas.microsoft.com/office/drawing/2014/main" id="{370ED486-71BC-43D6-BD8F-A39CB80C6472}"/>
                            </a:ext>
                          </a:extLst>
                        </p:cNvPr>
                        <p:cNvPicPr>
                          <a:picLocks noChangeAspect="1"/>
                        </p:cNvPicPr>
                        <p:nvPr/>
                      </p:nvPicPr>
                      <p:blipFill>
                        <a:blip r:embed="rId3"/>
                        <a:stretch>
                          <a:fillRect/>
                        </a:stretch>
                      </p:blipFill>
                      <p:spPr>
                        <a:xfrm>
                          <a:off x="1345622" y="4594468"/>
                          <a:ext cx="301558" cy="661107"/>
                        </a:xfrm>
                        <a:prstGeom prst="rect">
                          <a:avLst/>
                        </a:prstGeom>
                      </p:spPr>
                    </p:pic>
                    <p:pic>
                      <p:nvPicPr>
                        <p:cNvPr id="51" name="Picture 50">
                          <a:extLst>
                            <a:ext uri="{FF2B5EF4-FFF2-40B4-BE49-F238E27FC236}">
                              <a16:creationId xmlns:a16="http://schemas.microsoft.com/office/drawing/2014/main" id="{431903FD-208B-466C-85EB-273559780E7C}"/>
                            </a:ext>
                          </a:extLst>
                        </p:cNvPr>
                        <p:cNvPicPr>
                          <a:picLocks noChangeAspect="1"/>
                        </p:cNvPicPr>
                        <p:nvPr/>
                      </p:nvPicPr>
                      <p:blipFill>
                        <a:blip r:embed="rId12"/>
                        <a:stretch>
                          <a:fillRect/>
                        </a:stretch>
                      </p:blipFill>
                      <p:spPr>
                        <a:xfrm>
                          <a:off x="1314544" y="5357697"/>
                          <a:ext cx="368576" cy="645008"/>
                        </a:xfrm>
                        <a:prstGeom prst="rect">
                          <a:avLst/>
                        </a:prstGeom>
                      </p:spPr>
                    </p:pic>
                    <p:pic>
                      <p:nvPicPr>
                        <p:cNvPr id="52" name="Picture 51" descr="A screenshot of a cell phone&#10;&#10;Description automatically generated">
                          <a:extLst>
                            <a:ext uri="{FF2B5EF4-FFF2-40B4-BE49-F238E27FC236}">
                              <a16:creationId xmlns:a16="http://schemas.microsoft.com/office/drawing/2014/main" id="{D641A549-F1B6-42A9-AF72-4BACD6B598CF}"/>
                            </a:ext>
                          </a:extLst>
                        </p:cNvPr>
                        <p:cNvPicPr>
                          <a:picLocks noChangeAspect="1"/>
                        </p:cNvPicPr>
                        <p:nvPr/>
                      </p:nvPicPr>
                      <p:blipFill>
                        <a:blip r:embed="rId10"/>
                        <a:stretch>
                          <a:fillRect/>
                        </a:stretch>
                      </p:blipFill>
                      <p:spPr>
                        <a:xfrm>
                          <a:off x="1750019" y="4550291"/>
                          <a:ext cx="508000" cy="660400"/>
                        </a:xfrm>
                        <a:prstGeom prst="rect">
                          <a:avLst/>
                        </a:prstGeom>
                      </p:spPr>
                    </p:pic>
                    <p:pic>
                      <p:nvPicPr>
                        <p:cNvPr id="53" name="Picture 52" descr="A screenshot of a cell phone&#10;&#10;Description automatically generated">
                          <a:extLst>
                            <a:ext uri="{FF2B5EF4-FFF2-40B4-BE49-F238E27FC236}">
                              <a16:creationId xmlns:a16="http://schemas.microsoft.com/office/drawing/2014/main" id="{F6559364-F804-4C8B-B17F-7BD39FCE726F}"/>
                            </a:ext>
                          </a:extLst>
                        </p:cNvPr>
                        <p:cNvPicPr>
                          <a:picLocks noChangeAspect="1"/>
                        </p:cNvPicPr>
                        <p:nvPr/>
                      </p:nvPicPr>
                      <p:blipFill>
                        <a:blip r:embed="rId10"/>
                        <a:stretch>
                          <a:fillRect/>
                        </a:stretch>
                      </p:blipFill>
                      <p:spPr>
                        <a:xfrm>
                          <a:off x="1750019" y="5301759"/>
                          <a:ext cx="508000" cy="660400"/>
                        </a:xfrm>
                        <a:prstGeom prst="rect">
                          <a:avLst/>
                        </a:prstGeom>
                      </p:spPr>
                    </p:pic>
                  </p:grpSp>
                  <p:grpSp>
                    <p:nvGrpSpPr>
                      <p:cNvPr id="44" name="Group 43">
                        <a:extLst>
                          <a:ext uri="{FF2B5EF4-FFF2-40B4-BE49-F238E27FC236}">
                            <a16:creationId xmlns:a16="http://schemas.microsoft.com/office/drawing/2014/main" id="{741D6A26-C047-4373-92C8-0CA334BCCB61}"/>
                          </a:ext>
                        </a:extLst>
                      </p:cNvPr>
                      <p:cNvGrpSpPr/>
                      <p:nvPr/>
                    </p:nvGrpSpPr>
                    <p:grpSpPr>
                      <a:xfrm>
                        <a:off x="4136649" y="3759402"/>
                        <a:ext cx="571500" cy="1960325"/>
                        <a:chOff x="4137965" y="1277166"/>
                        <a:chExt cx="571500" cy="1960325"/>
                      </a:xfrm>
                    </p:grpSpPr>
                    <p:pic>
                      <p:nvPicPr>
                        <p:cNvPr id="45" name="Picture 44">
                          <a:extLst>
                            <a:ext uri="{FF2B5EF4-FFF2-40B4-BE49-F238E27FC236}">
                              <a16:creationId xmlns:a16="http://schemas.microsoft.com/office/drawing/2014/main" id="{B6F922A7-00EA-44EE-822B-6CA6E9491A7B}"/>
                            </a:ext>
                          </a:extLst>
                        </p:cNvPr>
                        <p:cNvPicPr>
                          <a:picLocks noChangeAspect="1"/>
                        </p:cNvPicPr>
                        <p:nvPr/>
                      </p:nvPicPr>
                      <p:blipFill>
                        <a:blip r:embed="rId13"/>
                        <a:stretch>
                          <a:fillRect/>
                        </a:stretch>
                      </p:blipFill>
                      <p:spPr>
                        <a:xfrm>
                          <a:off x="4137965" y="2792991"/>
                          <a:ext cx="571500" cy="444500"/>
                        </a:xfrm>
                        <a:prstGeom prst="rect">
                          <a:avLst/>
                        </a:prstGeom>
                      </p:spPr>
                    </p:pic>
                    <p:pic>
                      <p:nvPicPr>
                        <p:cNvPr id="46" name="Picture 45">
                          <a:extLst>
                            <a:ext uri="{FF2B5EF4-FFF2-40B4-BE49-F238E27FC236}">
                              <a16:creationId xmlns:a16="http://schemas.microsoft.com/office/drawing/2014/main" id="{2627F538-5971-47AC-82F1-3969848A15CD}"/>
                            </a:ext>
                          </a:extLst>
                        </p:cNvPr>
                        <p:cNvPicPr>
                          <a:picLocks noChangeAspect="1"/>
                        </p:cNvPicPr>
                        <p:nvPr/>
                      </p:nvPicPr>
                      <p:blipFill>
                        <a:blip r:embed="rId13"/>
                        <a:stretch>
                          <a:fillRect/>
                        </a:stretch>
                      </p:blipFill>
                      <p:spPr>
                        <a:xfrm>
                          <a:off x="4137965" y="2035079"/>
                          <a:ext cx="571500" cy="444500"/>
                        </a:xfrm>
                        <a:prstGeom prst="rect">
                          <a:avLst/>
                        </a:prstGeom>
                      </p:spPr>
                    </p:pic>
                    <p:pic>
                      <p:nvPicPr>
                        <p:cNvPr id="48" name="Picture 47">
                          <a:extLst>
                            <a:ext uri="{FF2B5EF4-FFF2-40B4-BE49-F238E27FC236}">
                              <a16:creationId xmlns:a16="http://schemas.microsoft.com/office/drawing/2014/main" id="{339F8890-95DB-4384-94C7-F79DD24700D9}"/>
                            </a:ext>
                          </a:extLst>
                        </p:cNvPr>
                        <p:cNvPicPr>
                          <a:picLocks noChangeAspect="1"/>
                        </p:cNvPicPr>
                        <p:nvPr/>
                      </p:nvPicPr>
                      <p:blipFill>
                        <a:blip r:embed="rId13"/>
                        <a:stretch>
                          <a:fillRect/>
                        </a:stretch>
                      </p:blipFill>
                      <p:spPr>
                        <a:xfrm>
                          <a:off x="4137965" y="1277166"/>
                          <a:ext cx="571500" cy="444500"/>
                        </a:xfrm>
                        <a:prstGeom prst="rect">
                          <a:avLst/>
                        </a:prstGeom>
                      </p:spPr>
                    </p:pic>
                  </p:grpSp>
                </p:grpSp>
                <p:grpSp>
                  <p:nvGrpSpPr>
                    <p:cNvPr id="19" name="Group 18">
                      <a:extLst>
                        <a:ext uri="{FF2B5EF4-FFF2-40B4-BE49-F238E27FC236}">
                          <a16:creationId xmlns:a16="http://schemas.microsoft.com/office/drawing/2014/main" id="{BB9F2467-8EB1-46A7-A624-95FE59817761}"/>
                        </a:ext>
                      </a:extLst>
                    </p:cNvPr>
                    <p:cNvGrpSpPr/>
                    <p:nvPr/>
                  </p:nvGrpSpPr>
                  <p:grpSpPr>
                    <a:xfrm>
                      <a:off x="7198103" y="2316609"/>
                      <a:ext cx="758561" cy="2019300"/>
                      <a:chOff x="7198103" y="3657720"/>
                      <a:chExt cx="758561" cy="2019300"/>
                    </a:xfrm>
                  </p:grpSpPr>
                  <p:pic>
                    <p:nvPicPr>
                      <p:cNvPr id="37" name="Picture 36">
                        <a:extLst>
                          <a:ext uri="{FF2B5EF4-FFF2-40B4-BE49-F238E27FC236}">
                            <a16:creationId xmlns:a16="http://schemas.microsoft.com/office/drawing/2014/main" id="{181C11C3-5F24-468E-AEEA-21CCD278B0D9}"/>
                          </a:ext>
                        </a:extLst>
                      </p:cNvPr>
                      <p:cNvPicPr>
                        <a:picLocks noChangeAspect="1"/>
                      </p:cNvPicPr>
                      <p:nvPr/>
                    </p:nvPicPr>
                    <p:blipFill>
                      <a:blip r:embed="rId11"/>
                      <a:stretch>
                        <a:fillRect/>
                      </a:stretch>
                    </p:blipFill>
                    <p:spPr>
                      <a:xfrm>
                        <a:off x="7639164" y="3657720"/>
                        <a:ext cx="317500" cy="2019300"/>
                      </a:xfrm>
                      <a:prstGeom prst="rect">
                        <a:avLst/>
                      </a:prstGeom>
                    </p:spPr>
                  </p:pic>
                  <p:grpSp>
                    <p:nvGrpSpPr>
                      <p:cNvPr id="38" name="Group 37">
                        <a:extLst>
                          <a:ext uri="{FF2B5EF4-FFF2-40B4-BE49-F238E27FC236}">
                            <a16:creationId xmlns:a16="http://schemas.microsoft.com/office/drawing/2014/main" id="{89A9EB1B-5BB7-4F10-88C6-C3AFC4D2027A}"/>
                          </a:ext>
                        </a:extLst>
                      </p:cNvPr>
                      <p:cNvGrpSpPr/>
                      <p:nvPr/>
                    </p:nvGrpSpPr>
                    <p:grpSpPr>
                      <a:xfrm rot="10800000" flipV="1">
                        <a:off x="7198103" y="3687207"/>
                        <a:ext cx="571500" cy="1960325"/>
                        <a:chOff x="4137965" y="1277166"/>
                        <a:chExt cx="571500" cy="1960325"/>
                      </a:xfrm>
                    </p:grpSpPr>
                    <p:pic>
                      <p:nvPicPr>
                        <p:cNvPr id="39" name="Picture 38">
                          <a:extLst>
                            <a:ext uri="{FF2B5EF4-FFF2-40B4-BE49-F238E27FC236}">
                              <a16:creationId xmlns:a16="http://schemas.microsoft.com/office/drawing/2014/main" id="{CD9A73A8-54D7-471C-81C9-DB52EEDF9103}"/>
                            </a:ext>
                          </a:extLst>
                        </p:cNvPr>
                        <p:cNvPicPr>
                          <a:picLocks noChangeAspect="1"/>
                        </p:cNvPicPr>
                        <p:nvPr/>
                      </p:nvPicPr>
                      <p:blipFill>
                        <a:blip r:embed="rId13"/>
                        <a:stretch>
                          <a:fillRect/>
                        </a:stretch>
                      </p:blipFill>
                      <p:spPr>
                        <a:xfrm>
                          <a:off x="4137965" y="2792991"/>
                          <a:ext cx="571500" cy="444500"/>
                        </a:xfrm>
                        <a:prstGeom prst="rect">
                          <a:avLst/>
                        </a:prstGeom>
                      </p:spPr>
                    </p:pic>
                    <p:pic>
                      <p:nvPicPr>
                        <p:cNvPr id="40" name="Picture 39">
                          <a:extLst>
                            <a:ext uri="{FF2B5EF4-FFF2-40B4-BE49-F238E27FC236}">
                              <a16:creationId xmlns:a16="http://schemas.microsoft.com/office/drawing/2014/main" id="{5577402D-BA70-4E6A-8429-A1116CC21FE2}"/>
                            </a:ext>
                          </a:extLst>
                        </p:cNvPr>
                        <p:cNvPicPr>
                          <a:picLocks noChangeAspect="1"/>
                        </p:cNvPicPr>
                        <p:nvPr/>
                      </p:nvPicPr>
                      <p:blipFill>
                        <a:blip r:embed="rId13"/>
                        <a:stretch>
                          <a:fillRect/>
                        </a:stretch>
                      </p:blipFill>
                      <p:spPr>
                        <a:xfrm>
                          <a:off x="4137965" y="2035079"/>
                          <a:ext cx="571500" cy="444500"/>
                        </a:xfrm>
                        <a:prstGeom prst="rect">
                          <a:avLst/>
                        </a:prstGeom>
                      </p:spPr>
                    </p:pic>
                    <p:pic>
                      <p:nvPicPr>
                        <p:cNvPr id="41" name="Picture 40">
                          <a:extLst>
                            <a:ext uri="{FF2B5EF4-FFF2-40B4-BE49-F238E27FC236}">
                              <a16:creationId xmlns:a16="http://schemas.microsoft.com/office/drawing/2014/main" id="{66754533-1608-4667-BBEB-5775EB22B798}"/>
                            </a:ext>
                          </a:extLst>
                        </p:cNvPr>
                        <p:cNvPicPr>
                          <a:picLocks noChangeAspect="1"/>
                        </p:cNvPicPr>
                        <p:nvPr/>
                      </p:nvPicPr>
                      <p:blipFill>
                        <a:blip r:embed="rId13"/>
                        <a:stretch>
                          <a:fillRect/>
                        </a:stretch>
                      </p:blipFill>
                      <p:spPr>
                        <a:xfrm>
                          <a:off x="4137965" y="1277166"/>
                          <a:ext cx="571500" cy="444500"/>
                        </a:xfrm>
                        <a:prstGeom prst="rect">
                          <a:avLst/>
                        </a:prstGeom>
                      </p:spPr>
                    </p:pic>
                  </p:grpSp>
                </p:grpSp>
                <p:pic>
                  <p:nvPicPr>
                    <p:cNvPr id="20" name="Picture 19" descr="A close up of a sign&#10;&#10;Description automatically generated">
                      <a:extLst>
                        <a:ext uri="{FF2B5EF4-FFF2-40B4-BE49-F238E27FC236}">
                          <a16:creationId xmlns:a16="http://schemas.microsoft.com/office/drawing/2014/main" id="{E03F1F62-89E3-496D-81C1-91035A15A566}"/>
                        </a:ext>
                      </a:extLst>
                    </p:cNvPr>
                    <p:cNvPicPr>
                      <a:picLocks noChangeAspect="1"/>
                    </p:cNvPicPr>
                    <p:nvPr/>
                  </p:nvPicPr>
                  <p:blipFill>
                    <a:blip r:embed="rId14"/>
                    <a:stretch>
                      <a:fillRect/>
                    </a:stretch>
                  </p:blipFill>
                  <p:spPr>
                    <a:xfrm>
                      <a:off x="5444356" y="2568346"/>
                      <a:ext cx="1066800" cy="1600200"/>
                    </a:xfrm>
                    <a:prstGeom prst="rect">
                      <a:avLst/>
                    </a:prstGeom>
                  </p:spPr>
                </p:pic>
                <p:sp>
                  <p:nvSpPr>
                    <p:cNvPr id="21" name="TextBox 20">
                      <a:extLst>
                        <a:ext uri="{FF2B5EF4-FFF2-40B4-BE49-F238E27FC236}">
                          <a16:creationId xmlns:a16="http://schemas.microsoft.com/office/drawing/2014/main" id="{8F72E77C-BD68-42E7-929C-51767E85E016}"/>
                        </a:ext>
                      </a:extLst>
                    </p:cNvPr>
                    <p:cNvSpPr txBox="1"/>
                    <p:nvPr/>
                  </p:nvSpPr>
                  <p:spPr>
                    <a:xfrm>
                      <a:off x="959163" y="1641232"/>
                      <a:ext cx="3091768" cy="532125"/>
                    </a:xfrm>
                    <a:prstGeom prst="rect">
                      <a:avLst/>
                    </a:prstGeom>
                    <a:solidFill>
                      <a:schemeClr val="bg1"/>
                    </a:solidFill>
                  </p:spPr>
                  <p:txBody>
                    <a:bodyPr wrap="square" rtlCol="0">
                      <a:spAutoFit/>
                    </a:bodyPr>
                    <a:lstStyle/>
                    <a:p>
                      <a:pPr algn="ctr"/>
                      <a:r>
                        <a:rPr lang="en-US" sz="1000" b="1" dirty="0">
                          <a:latin typeface="Arial Black" panose="020B0604020202020204" pitchFamily="34" charset="0"/>
                          <a:cs typeface="Arial Black" panose="020B0604020202020204" pitchFamily="34" charset="0"/>
                        </a:rPr>
                        <a:t>Personally Identifiable</a:t>
                      </a:r>
                    </a:p>
                    <a:p>
                      <a:pPr algn="ctr"/>
                      <a:r>
                        <a:rPr lang="en-US" sz="1000" b="1" dirty="0">
                          <a:latin typeface="Arial Black" panose="020B0604020202020204" pitchFamily="34" charset="0"/>
                          <a:cs typeface="Arial Black" panose="020B0604020202020204" pitchFamily="34" charset="0"/>
                        </a:rPr>
                        <a:t>Information (PII)</a:t>
                      </a:r>
                    </a:p>
                  </p:txBody>
                </p:sp>
                <p:sp>
                  <p:nvSpPr>
                    <p:cNvPr id="22" name="TextBox 21">
                      <a:extLst>
                        <a:ext uri="{FF2B5EF4-FFF2-40B4-BE49-F238E27FC236}">
                          <a16:creationId xmlns:a16="http://schemas.microsoft.com/office/drawing/2014/main" id="{32952C2A-F32B-4258-AF0B-17D44A218A0E}"/>
                        </a:ext>
                      </a:extLst>
                    </p:cNvPr>
                    <p:cNvSpPr txBox="1"/>
                    <p:nvPr/>
                  </p:nvSpPr>
                  <p:spPr>
                    <a:xfrm>
                      <a:off x="8119953" y="1654687"/>
                      <a:ext cx="2296408" cy="532125"/>
                    </a:xfrm>
                    <a:prstGeom prst="rect">
                      <a:avLst/>
                    </a:prstGeom>
                    <a:solidFill>
                      <a:schemeClr val="bg1"/>
                    </a:solidFill>
                  </p:spPr>
                  <p:txBody>
                    <a:bodyPr wrap="none" rtlCol="0">
                      <a:spAutoFit/>
                    </a:bodyPr>
                    <a:lstStyle/>
                    <a:p>
                      <a:pPr algn="ctr"/>
                      <a:r>
                        <a:rPr lang="en-US" sz="1000" b="1" dirty="0">
                          <a:latin typeface="Arial Black" panose="020B0604020202020204" pitchFamily="34" charset="0"/>
                          <a:cs typeface="Arial Black" panose="020B0604020202020204" pitchFamily="34" charset="0"/>
                        </a:rPr>
                        <a:t>Personally Identifiable</a:t>
                      </a:r>
                    </a:p>
                    <a:p>
                      <a:pPr algn="ctr"/>
                      <a:r>
                        <a:rPr lang="en-US" sz="1000" b="1" dirty="0">
                          <a:latin typeface="Arial Black" panose="020B0604020202020204" pitchFamily="34" charset="0"/>
                          <a:cs typeface="Arial Black" panose="020B0604020202020204" pitchFamily="34" charset="0"/>
                        </a:rPr>
                        <a:t>Information (PII)</a:t>
                      </a:r>
                    </a:p>
                  </p:txBody>
                </p:sp>
                <p:pic>
                  <p:nvPicPr>
                    <p:cNvPr id="23" name="Picture 22">
                      <a:extLst>
                        <a:ext uri="{FF2B5EF4-FFF2-40B4-BE49-F238E27FC236}">
                          <a16:creationId xmlns:a16="http://schemas.microsoft.com/office/drawing/2014/main" id="{A3343F7C-F6E3-4C01-820E-F905BF902DBA}"/>
                        </a:ext>
                      </a:extLst>
                    </p:cNvPr>
                    <p:cNvPicPr>
                      <a:picLocks noChangeAspect="1"/>
                    </p:cNvPicPr>
                    <p:nvPr/>
                  </p:nvPicPr>
                  <p:blipFill>
                    <a:blip r:embed="rId15"/>
                    <a:stretch>
                      <a:fillRect/>
                    </a:stretch>
                  </p:blipFill>
                  <p:spPr>
                    <a:xfrm>
                      <a:off x="3419272" y="3752233"/>
                      <a:ext cx="508000" cy="673100"/>
                    </a:xfrm>
                    <a:prstGeom prst="rect">
                      <a:avLst/>
                    </a:prstGeom>
                  </p:spPr>
                </p:pic>
                <p:pic>
                  <p:nvPicPr>
                    <p:cNvPr id="24" name="Picture 23">
                      <a:extLst>
                        <a:ext uri="{FF2B5EF4-FFF2-40B4-BE49-F238E27FC236}">
                          <a16:creationId xmlns:a16="http://schemas.microsoft.com/office/drawing/2014/main" id="{8EF46779-7FC6-4211-BB2A-A65C2AA2B647}"/>
                        </a:ext>
                      </a:extLst>
                    </p:cNvPr>
                    <p:cNvPicPr>
                      <a:picLocks noChangeAspect="1"/>
                    </p:cNvPicPr>
                    <p:nvPr/>
                  </p:nvPicPr>
                  <p:blipFill>
                    <a:blip r:embed="rId16"/>
                    <a:stretch>
                      <a:fillRect/>
                    </a:stretch>
                  </p:blipFill>
                  <p:spPr>
                    <a:xfrm>
                      <a:off x="3419272" y="3028076"/>
                      <a:ext cx="508000" cy="673100"/>
                    </a:xfrm>
                    <a:prstGeom prst="rect">
                      <a:avLst/>
                    </a:prstGeom>
                  </p:spPr>
                </p:pic>
                <p:pic>
                  <p:nvPicPr>
                    <p:cNvPr id="25" name="Picture 24">
                      <a:extLst>
                        <a:ext uri="{FF2B5EF4-FFF2-40B4-BE49-F238E27FC236}">
                          <a16:creationId xmlns:a16="http://schemas.microsoft.com/office/drawing/2014/main" id="{2EEB6137-F5B1-49B5-B88C-35F24A4BB844}"/>
                        </a:ext>
                      </a:extLst>
                    </p:cNvPr>
                    <p:cNvPicPr>
                      <a:picLocks noChangeAspect="1"/>
                    </p:cNvPicPr>
                    <p:nvPr/>
                  </p:nvPicPr>
                  <p:blipFill>
                    <a:blip r:embed="rId17"/>
                    <a:stretch>
                      <a:fillRect/>
                    </a:stretch>
                  </p:blipFill>
                  <p:spPr>
                    <a:xfrm>
                      <a:off x="3427312" y="2303919"/>
                      <a:ext cx="508000" cy="673100"/>
                    </a:xfrm>
                    <a:prstGeom prst="rect">
                      <a:avLst/>
                    </a:prstGeom>
                  </p:spPr>
                </p:pic>
                <p:pic>
                  <p:nvPicPr>
                    <p:cNvPr id="26" name="Picture 25">
                      <a:extLst>
                        <a:ext uri="{FF2B5EF4-FFF2-40B4-BE49-F238E27FC236}">
                          <a16:creationId xmlns:a16="http://schemas.microsoft.com/office/drawing/2014/main" id="{3E4470A8-D97C-4183-935E-41C7A3697FD5}"/>
                        </a:ext>
                      </a:extLst>
                    </p:cNvPr>
                    <p:cNvPicPr>
                      <a:picLocks noChangeAspect="1"/>
                    </p:cNvPicPr>
                    <p:nvPr/>
                  </p:nvPicPr>
                  <p:blipFill>
                    <a:blip r:embed="rId15"/>
                    <a:stretch>
                      <a:fillRect/>
                    </a:stretch>
                  </p:blipFill>
                  <p:spPr>
                    <a:xfrm>
                      <a:off x="4785829" y="3760006"/>
                      <a:ext cx="508000" cy="673100"/>
                    </a:xfrm>
                    <a:prstGeom prst="rect">
                      <a:avLst/>
                    </a:prstGeom>
                  </p:spPr>
                </p:pic>
                <p:pic>
                  <p:nvPicPr>
                    <p:cNvPr id="27" name="Picture 26">
                      <a:extLst>
                        <a:ext uri="{FF2B5EF4-FFF2-40B4-BE49-F238E27FC236}">
                          <a16:creationId xmlns:a16="http://schemas.microsoft.com/office/drawing/2014/main" id="{7A54C8D3-3FEC-47D4-A02E-679E345F2CFC}"/>
                        </a:ext>
                      </a:extLst>
                    </p:cNvPr>
                    <p:cNvPicPr>
                      <a:picLocks noChangeAspect="1"/>
                    </p:cNvPicPr>
                    <p:nvPr/>
                  </p:nvPicPr>
                  <p:blipFill>
                    <a:blip r:embed="rId16"/>
                    <a:stretch>
                      <a:fillRect/>
                    </a:stretch>
                  </p:blipFill>
                  <p:spPr>
                    <a:xfrm>
                      <a:off x="4785829" y="3035849"/>
                      <a:ext cx="508000" cy="673100"/>
                    </a:xfrm>
                    <a:prstGeom prst="rect">
                      <a:avLst/>
                    </a:prstGeom>
                  </p:spPr>
                </p:pic>
                <p:pic>
                  <p:nvPicPr>
                    <p:cNvPr id="28" name="Picture 27">
                      <a:extLst>
                        <a:ext uri="{FF2B5EF4-FFF2-40B4-BE49-F238E27FC236}">
                          <a16:creationId xmlns:a16="http://schemas.microsoft.com/office/drawing/2014/main" id="{5A1C265A-B8AF-4BFD-A5FB-59604A663CFE}"/>
                        </a:ext>
                      </a:extLst>
                    </p:cNvPr>
                    <p:cNvPicPr>
                      <a:picLocks noChangeAspect="1"/>
                    </p:cNvPicPr>
                    <p:nvPr/>
                  </p:nvPicPr>
                  <p:blipFill>
                    <a:blip r:embed="rId17"/>
                    <a:stretch>
                      <a:fillRect/>
                    </a:stretch>
                  </p:blipFill>
                  <p:spPr>
                    <a:xfrm>
                      <a:off x="4793869" y="2311692"/>
                      <a:ext cx="508000" cy="673100"/>
                    </a:xfrm>
                    <a:prstGeom prst="rect">
                      <a:avLst/>
                    </a:prstGeom>
                  </p:spPr>
                </p:pic>
                <p:pic>
                  <p:nvPicPr>
                    <p:cNvPr id="29" name="Picture 28">
                      <a:extLst>
                        <a:ext uri="{FF2B5EF4-FFF2-40B4-BE49-F238E27FC236}">
                          <a16:creationId xmlns:a16="http://schemas.microsoft.com/office/drawing/2014/main" id="{09AE2427-92C8-4522-A609-1BC9AC6CCC7F}"/>
                        </a:ext>
                      </a:extLst>
                    </p:cNvPr>
                    <p:cNvPicPr>
                      <a:picLocks noChangeAspect="1"/>
                    </p:cNvPicPr>
                    <p:nvPr/>
                  </p:nvPicPr>
                  <p:blipFill>
                    <a:blip r:embed="rId18"/>
                    <a:stretch>
                      <a:fillRect/>
                    </a:stretch>
                  </p:blipFill>
                  <p:spPr>
                    <a:xfrm>
                      <a:off x="6612422" y="2303472"/>
                      <a:ext cx="508000" cy="673100"/>
                    </a:xfrm>
                    <a:prstGeom prst="rect">
                      <a:avLst/>
                    </a:prstGeom>
                  </p:spPr>
                </p:pic>
                <p:pic>
                  <p:nvPicPr>
                    <p:cNvPr id="30" name="Picture 29">
                      <a:extLst>
                        <a:ext uri="{FF2B5EF4-FFF2-40B4-BE49-F238E27FC236}">
                          <a16:creationId xmlns:a16="http://schemas.microsoft.com/office/drawing/2014/main" id="{A07FF74A-1FF1-46DE-BE11-52EEFB36D65B}"/>
                        </a:ext>
                      </a:extLst>
                    </p:cNvPr>
                    <p:cNvPicPr>
                      <a:picLocks noChangeAspect="1"/>
                    </p:cNvPicPr>
                    <p:nvPr/>
                  </p:nvPicPr>
                  <p:blipFill>
                    <a:blip r:embed="rId19"/>
                    <a:stretch>
                      <a:fillRect/>
                    </a:stretch>
                  </p:blipFill>
                  <p:spPr>
                    <a:xfrm>
                      <a:off x="6612422" y="3021726"/>
                      <a:ext cx="508000" cy="673100"/>
                    </a:xfrm>
                    <a:prstGeom prst="rect">
                      <a:avLst/>
                    </a:prstGeom>
                  </p:spPr>
                </p:pic>
                <p:pic>
                  <p:nvPicPr>
                    <p:cNvPr id="31" name="Picture 30">
                      <a:extLst>
                        <a:ext uri="{FF2B5EF4-FFF2-40B4-BE49-F238E27FC236}">
                          <a16:creationId xmlns:a16="http://schemas.microsoft.com/office/drawing/2014/main" id="{A601909C-8111-45AF-AE79-44A0DBC4D45E}"/>
                        </a:ext>
                      </a:extLst>
                    </p:cNvPr>
                    <p:cNvPicPr>
                      <a:picLocks noChangeAspect="1"/>
                    </p:cNvPicPr>
                    <p:nvPr/>
                  </p:nvPicPr>
                  <p:blipFill>
                    <a:blip r:embed="rId20"/>
                    <a:stretch>
                      <a:fillRect/>
                    </a:stretch>
                  </p:blipFill>
                  <p:spPr>
                    <a:xfrm>
                      <a:off x="6612422" y="3747502"/>
                      <a:ext cx="508000" cy="673100"/>
                    </a:xfrm>
                    <a:prstGeom prst="rect">
                      <a:avLst/>
                    </a:prstGeom>
                  </p:spPr>
                </p:pic>
                <p:pic>
                  <p:nvPicPr>
                    <p:cNvPr id="32" name="Picture 31">
                      <a:extLst>
                        <a:ext uri="{FF2B5EF4-FFF2-40B4-BE49-F238E27FC236}">
                          <a16:creationId xmlns:a16="http://schemas.microsoft.com/office/drawing/2014/main" id="{1245C5F9-B935-47DF-9207-1B373501D47B}"/>
                        </a:ext>
                      </a:extLst>
                    </p:cNvPr>
                    <p:cNvPicPr>
                      <a:picLocks noChangeAspect="1"/>
                    </p:cNvPicPr>
                    <p:nvPr/>
                  </p:nvPicPr>
                  <p:blipFill>
                    <a:blip r:embed="rId18"/>
                    <a:stretch>
                      <a:fillRect/>
                    </a:stretch>
                  </p:blipFill>
                  <p:spPr>
                    <a:xfrm>
                      <a:off x="8027278" y="2285410"/>
                      <a:ext cx="508000" cy="673100"/>
                    </a:xfrm>
                    <a:prstGeom prst="rect">
                      <a:avLst/>
                    </a:prstGeom>
                  </p:spPr>
                </p:pic>
                <p:pic>
                  <p:nvPicPr>
                    <p:cNvPr id="33" name="Picture 32">
                      <a:extLst>
                        <a:ext uri="{FF2B5EF4-FFF2-40B4-BE49-F238E27FC236}">
                          <a16:creationId xmlns:a16="http://schemas.microsoft.com/office/drawing/2014/main" id="{99D7808B-77D3-47BA-A6EF-D8D7B36C11CF}"/>
                        </a:ext>
                      </a:extLst>
                    </p:cNvPr>
                    <p:cNvPicPr>
                      <a:picLocks noChangeAspect="1"/>
                    </p:cNvPicPr>
                    <p:nvPr/>
                  </p:nvPicPr>
                  <p:blipFill>
                    <a:blip r:embed="rId19"/>
                    <a:stretch>
                      <a:fillRect/>
                    </a:stretch>
                  </p:blipFill>
                  <p:spPr>
                    <a:xfrm>
                      <a:off x="8027278" y="3003664"/>
                      <a:ext cx="508000" cy="673100"/>
                    </a:xfrm>
                    <a:prstGeom prst="rect">
                      <a:avLst/>
                    </a:prstGeom>
                  </p:spPr>
                </p:pic>
                <p:pic>
                  <p:nvPicPr>
                    <p:cNvPr id="34" name="Picture 33">
                      <a:extLst>
                        <a:ext uri="{FF2B5EF4-FFF2-40B4-BE49-F238E27FC236}">
                          <a16:creationId xmlns:a16="http://schemas.microsoft.com/office/drawing/2014/main" id="{25AB501B-ECE8-44E8-851B-85D82CCA2B60}"/>
                        </a:ext>
                      </a:extLst>
                    </p:cNvPr>
                    <p:cNvPicPr>
                      <a:picLocks noChangeAspect="1"/>
                    </p:cNvPicPr>
                    <p:nvPr/>
                  </p:nvPicPr>
                  <p:blipFill>
                    <a:blip r:embed="rId20"/>
                    <a:stretch>
                      <a:fillRect/>
                    </a:stretch>
                  </p:blipFill>
                  <p:spPr>
                    <a:xfrm>
                      <a:off x="8027278" y="3729440"/>
                      <a:ext cx="508000" cy="673100"/>
                    </a:xfrm>
                    <a:prstGeom prst="rect">
                      <a:avLst/>
                    </a:prstGeom>
                  </p:spPr>
                </p:pic>
                <p:sp>
                  <p:nvSpPr>
                    <p:cNvPr id="35" name="TextBox 34">
                      <a:extLst>
                        <a:ext uri="{FF2B5EF4-FFF2-40B4-BE49-F238E27FC236}">
                          <a16:creationId xmlns:a16="http://schemas.microsoft.com/office/drawing/2014/main" id="{D438B503-F8B3-4702-B0B9-CF3F6E02FF1B}"/>
                        </a:ext>
                      </a:extLst>
                    </p:cNvPr>
                    <p:cNvSpPr txBox="1"/>
                    <p:nvPr/>
                  </p:nvSpPr>
                  <p:spPr>
                    <a:xfrm>
                      <a:off x="2370764" y="3072254"/>
                      <a:ext cx="982961" cy="523220"/>
                    </a:xfrm>
                    <a:prstGeom prst="rect">
                      <a:avLst/>
                    </a:prstGeom>
                    <a:noFill/>
                  </p:spPr>
                  <p:txBody>
                    <a:bodyPr wrap="none" rtlCol="0">
                      <a:spAutoFit/>
                    </a:bodyPr>
                    <a:lstStyle/>
                    <a:p>
                      <a:pPr algn="ctr"/>
                      <a:r>
                        <a:rPr lang="en-US" sz="1400" b="1">
                          <a:latin typeface="Arial Black" panose="020B0604020202020204" pitchFamily="34" charset="0"/>
                          <a:cs typeface="Arial Black" panose="020B0604020202020204" pitchFamily="34" charset="0"/>
                        </a:rPr>
                        <a:t>Data</a:t>
                      </a:r>
                    </a:p>
                    <a:p>
                      <a:pPr algn="ctr"/>
                      <a:r>
                        <a:rPr lang="en-US" sz="1400" b="1">
                          <a:latin typeface="Arial Black" panose="020B0604020202020204" pitchFamily="34" charset="0"/>
                          <a:cs typeface="Arial Black" panose="020B0604020202020204" pitchFamily="34" charset="0"/>
                        </a:rPr>
                        <a:t>Hashing</a:t>
                      </a:r>
                    </a:p>
                  </p:txBody>
                </p:sp>
                <p:sp>
                  <p:nvSpPr>
                    <p:cNvPr id="36" name="TextBox 35">
                      <a:extLst>
                        <a:ext uri="{FF2B5EF4-FFF2-40B4-BE49-F238E27FC236}">
                          <a16:creationId xmlns:a16="http://schemas.microsoft.com/office/drawing/2014/main" id="{9B059432-334A-4EB9-9FFC-979FB12BA06C}"/>
                        </a:ext>
                      </a:extLst>
                    </p:cNvPr>
                    <p:cNvSpPr txBox="1"/>
                    <p:nvPr/>
                  </p:nvSpPr>
                  <p:spPr>
                    <a:xfrm>
                      <a:off x="8605892" y="3085389"/>
                      <a:ext cx="982961" cy="523220"/>
                    </a:xfrm>
                    <a:prstGeom prst="rect">
                      <a:avLst/>
                    </a:prstGeom>
                    <a:noFill/>
                  </p:spPr>
                  <p:txBody>
                    <a:bodyPr wrap="none" rtlCol="0">
                      <a:spAutoFit/>
                    </a:bodyPr>
                    <a:lstStyle/>
                    <a:p>
                      <a:pPr algn="ctr"/>
                      <a:r>
                        <a:rPr lang="en-US" sz="1400" b="1">
                          <a:latin typeface="Arial Black" panose="020B0604020202020204" pitchFamily="34" charset="0"/>
                          <a:cs typeface="Arial Black" panose="020B0604020202020204" pitchFamily="34" charset="0"/>
                        </a:rPr>
                        <a:t>Data</a:t>
                      </a:r>
                    </a:p>
                    <a:p>
                      <a:pPr algn="ctr"/>
                      <a:r>
                        <a:rPr lang="en-US" sz="1400" b="1">
                          <a:latin typeface="Arial Black" panose="020B0604020202020204" pitchFamily="34" charset="0"/>
                          <a:cs typeface="Arial Black" panose="020B0604020202020204" pitchFamily="34" charset="0"/>
                        </a:rPr>
                        <a:t>Hashing</a:t>
                      </a:r>
                    </a:p>
                  </p:txBody>
                </p:sp>
              </p:grpSp>
            </p:grpSp>
            <p:pic>
              <p:nvPicPr>
                <p:cNvPr id="60" name="Graphic 59">
                  <a:extLst>
                    <a:ext uri="{FF2B5EF4-FFF2-40B4-BE49-F238E27FC236}">
                      <a16:creationId xmlns:a16="http://schemas.microsoft.com/office/drawing/2014/main" id="{1B84C728-4BE6-4E73-BBBC-1453704B1E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5759" y="4738399"/>
                  <a:ext cx="349755" cy="809618"/>
                </a:xfrm>
                <a:prstGeom prst="rect">
                  <a:avLst/>
                </a:prstGeom>
              </p:spPr>
            </p:pic>
            <p:pic>
              <p:nvPicPr>
                <p:cNvPr id="62" name="Picture 61">
                  <a:extLst>
                    <a:ext uri="{FF2B5EF4-FFF2-40B4-BE49-F238E27FC236}">
                      <a16:creationId xmlns:a16="http://schemas.microsoft.com/office/drawing/2014/main" id="{83CCD57E-E6A7-4372-B456-6F4D48BA2361}"/>
                    </a:ext>
                  </a:extLst>
                </p:cNvPr>
                <p:cNvPicPr>
                  <a:picLocks noChangeAspect="1"/>
                </p:cNvPicPr>
                <p:nvPr/>
              </p:nvPicPr>
              <p:blipFill>
                <a:blip r:embed="rId12"/>
                <a:stretch>
                  <a:fillRect/>
                </a:stretch>
              </p:blipFill>
              <p:spPr>
                <a:xfrm>
                  <a:off x="10391959" y="4059146"/>
                  <a:ext cx="368576" cy="645008"/>
                </a:xfrm>
                <a:prstGeom prst="rect">
                  <a:avLst/>
                </a:prstGeom>
              </p:spPr>
            </p:pic>
          </p:grpSp>
        </p:grpSp>
      </p:grpSp>
      <p:sp>
        <p:nvSpPr>
          <p:cNvPr id="10" name="TextBox 9">
            <a:extLst>
              <a:ext uri="{FF2B5EF4-FFF2-40B4-BE49-F238E27FC236}">
                <a16:creationId xmlns:a16="http://schemas.microsoft.com/office/drawing/2014/main" id="{2845501A-4737-4255-98CE-CAA9944935FF}"/>
              </a:ext>
            </a:extLst>
          </p:cNvPr>
          <p:cNvSpPr txBox="1"/>
          <p:nvPr/>
        </p:nvSpPr>
        <p:spPr>
          <a:xfrm>
            <a:off x="228025" y="4774660"/>
            <a:ext cx="9194649" cy="1569660"/>
          </a:xfrm>
          <a:prstGeom prst="rect">
            <a:avLst/>
          </a:prstGeom>
          <a:noFill/>
        </p:spPr>
        <p:txBody>
          <a:bodyPr wrap="square" rtlCol="0">
            <a:spAutoFit/>
          </a:bodyPr>
          <a:lstStyle/>
          <a:p>
            <a:r>
              <a:rPr lang="en-US" sz="2400" dirty="0"/>
              <a:t>In order to ensure that an individual’s identity is protected, the CODI project uses a process called </a:t>
            </a:r>
            <a:r>
              <a:rPr lang="en-US" sz="2400" b="1" dirty="0"/>
              <a:t>Privacy Preserving Record Linkage (PPRL)</a:t>
            </a:r>
            <a:r>
              <a:rPr lang="en-US" sz="2400" dirty="0"/>
              <a:t>. PPRL creates “garbled” identifiers for individuals that are used to link their data across the community into a single, longitudinal record. </a:t>
            </a:r>
          </a:p>
        </p:txBody>
      </p:sp>
    </p:spTree>
    <p:extLst>
      <p:ext uri="{BB962C8B-B14F-4D97-AF65-F5344CB8AC3E}">
        <p14:creationId xmlns:p14="http://schemas.microsoft.com/office/powerpoint/2010/main" val="34440602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603A42B84B06847AFCE29FF3D1CE16D" ma:contentTypeVersion="10" ma:contentTypeDescription="Create a new document." ma:contentTypeScope="" ma:versionID="15055cb6f11eca466eccbaefe43ecb10">
  <xsd:schema xmlns:xsd="http://www.w3.org/2001/XMLSchema" xmlns:xs="http://www.w3.org/2001/XMLSchema" xmlns:p="http://schemas.microsoft.com/office/2006/metadata/properties" xmlns:ns2="aff8eeb6-53bf-44bf-a224-fac977cd228b" xmlns:ns3="f3e578be-7961-41e8-91c9-b742ecb60a74" targetNamespace="http://schemas.microsoft.com/office/2006/metadata/properties" ma:root="true" ma:fieldsID="88dba2f88c8f4257c088af3b1c9e5e8d" ns2:_="" ns3:_="">
    <xsd:import namespace="aff8eeb6-53bf-44bf-a224-fac977cd228b"/>
    <xsd:import namespace="f3e578be-7961-41e8-91c9-b742ecb60a7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f8eeb6-53bf-44bf-a224-fac977cd22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e578be-7961-41e8-91c9-b742ecb60a7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f3e578be-7961-41e8-91c9-b742ecb60a74">
      <UserInfo>
        <DisplayName>King, Raymond J. (CDC/DDNID/NCCDPHP/DNPAO)</DisplayName>
        <AccountId>16</AccountId>
        <AccountType/>
      </UserInfo>
    </SharedWithUsers>
  </documentManagement>
</p:properties>
</file>

<file path=customXml/itemProps1.xml><?xml version="1.0" encoding="utf-8"?>
<ds:datastoreItem xmlns:ds="http://schemas.openxmlformats.org/officeDocument/2006/customXml" ds:itemID="{B81F1486-0D97-4193-B2E3-8696773213A3}">
  <ds:schemaRefs>
    <ds:schemaRef ds:uri="http://schemas.microsoft.com/sharepoint/v3/contenttype/forms"/>
  </ds:schemaRefs>
</ds:datastoreItem>
</file>

<file path=customXml/itemProps2.xml><?xml version="1.0" encoding="utf-8"?>
<ds:datastoreItem xmlns:ds="http://schemas.openxmlformats.org/officeDocument/2006/customXml" ds:itemID="{8C618D5B-2407-4F15-AA63-A297F2BFCC69}">
  <ds:schemaRefs>
    <ds:schemaRef ds:uri="aff8eeb6-53bf-44bf-a224-fac977cd228b"/>
    <ds:schemaRef ds:uri="f3e578be-7961-41e8-91c9-b742ecb60a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3EA074A-06D5-456E-B049-47725092BFC3}">
  <ds:schemaRefs>
    <ds:schemaRef ds:uri="http://schemas.microsoft.com/office/2006/documentManagement/types"/>
    <ds:schemaRef ds:uri="http://schemas.openxmlformats.org/package/2006/metadata/core-properties"/>
    <ds:schemaRef ds:uri="http://www.w3.org/XML/1998/namespace"/>
    <ds:schemaRef ds:uri="http://purl.org/dc/dcmitype/"/>
    <ds:schemaRef ds:uri="http://purl.org/dc/terms/"/>
    <ds:schemaRef ds:uri="http://schemas.microsoft.com/office/2006/metadata/properties"/>
    <ds:schemaRef ds:uri="aff8eeb6-53bf-44bf-a224-fac977cd228b"/>
    <ds:schemaRef ds:uri="http://schemas.microsoft.com/office/infopath/2007/PartnerControls"/>
    <ds:schemaRef ds:uri="f3e578be-7961-41e8-91c9-b742ecb60a74"/>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17619</TotalTime>
  <Words>1111</Words>
  <Application>Microsoft Office PowerPoint</Application>
  <PresentationFormat>Widescreen</PresentationFormat>
  <Paragraphs>163</Paragraphs>
  <Slides>18</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Arial</vt:lpstr>
      <vt:lpstr>Arial Black</vt:lpstr>
      <vt:lpstr>Arial,Sans-Serif</vt:lpstr>
      <vt:lpstr>Calibri</vt:lpstr>
      <vt:lpstr>Calibri Light</vt:lpstr>
      <vt:lpstr>Times New Roman</vt:lpstr>
      <vt:lpstr>Office Theme</vt:lpstr>
      <vt:lpstr>1_Office Theme</vt:lpstr>
      <vt:lpstr>Clinical &amp; Community Data Initiative (CODI) - North Carolina </vt:lpstr>
      <vt:lpstr>Why do we need CODI?</vt:lpstr>
      <vt:lpstr>What does CODI do?</vt:lpstr>
      <vt:lpstr>How are CODI data used?</vt:lpstr>
      <vt:lpstr>PowerPoint Presentation</vt:lpstr>
      <vt:lpstr>Who is involved?</vt:lpstr>
      <vt:lpstr>Ensuring Data Privacy and Protection</vt:lpstr>
      <vt:lpstr>How does CODI work?</vt:lpstr>
      <vt:lpstr>How does CODI work?</vt:lpstr>
      <vt:lpstr>What steps does CODI take to protect &amp; ensure privacy of your data?</vt:lpstr>
      <vt:lpstr>Implementation Timeline</vt:lpstr>
      <vt:lpstr>Expectations for Partner Participation</vt:lpstr>
      <vt:lpstr>What are we asking partners to do?</vt:lpstr>
      <vt:lpstr>Are there resources available to support your participation in CODI?</vt:lpstr>
      <vt:lpstr>Will your organization’s participants need to provide consent about the use of their data in CODI?</vt:lpstr>
      <vt:lpstr>PowerPoint Presentation</vt:lpstr>
      <vt:lpstr>PowerPoint Presentation</vt:lpstr>
      <vt:lpstr>Why do we need CODI?</vt:lpstr>
    </vt:vector>
  </TitlesOfParts>
  <Company>Centers for Disease Control and Prevention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King, Raymond J. (CDC/DDNID/NCCDPHP/DNPAO)</dc:creator>
  <cp:lastModifiedBy>Melissa Bruno</cp:lastModifiedBy>
  <cp:revision>3</cp:revision>
  <cp:lastPrinted>2019-08-02T20:43:05Z</cp:lastPrinted>
  <dcterms:created xsi:type="dcterms:W3CDTF">2019-04-17T14:23:57Z</dcterms:created>
  <dcterms:modified xsi:type="dcterms:W3CDTF">2022-01-31T19:10:32Z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0x0101003603A42B84B06847AFCE29FF3D1CE16D</vt:lpwstr>
  </property>
  <property fmtid="{D5CDD505-2E9C-101B-9397-08002B2CF9AE}" pid="3" name="MSIP_Label_7b94a7b8-f06c-4dfe-bdcc-9b548fd58c31_Enabled">
    <vt:lpwstr>true</vt:lpwstr>
  </property>
  <property fmtid="{D5CDD505-2E9C-101B-9397-08002B2CF9AE}" pid="4" name="MSIP_Label_7b94a7b8-f06c-4dfe-bdcc-9b548fd58c31_SetDate">
    <vt:lpwstr>2020-12-01T13:37:20Z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003f83e3-c7a0-438a-9c36-cd6a4655eca6</vt:lpwstr>
  </property>
  <property fmtid="{D5CDD505-2E9C-101B-9397-08002B2CF9AE}" pid="9" name="MSIP_Label_7b94a7b8-f06c-4dfe-bdcc-9b548fd58c31_ContentBits">
    <vt:lpwstr>0</vt:lpwstr>
  </property>
</Properties>
</file>