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4"/>
    <p:sldMasterId id="2147483867" r:id="rId5"/>
    <p:sldMasterId id="2147483879" r:id="rId6"/>
    <p:sldMasterId id="2147483892" r:id="rId7"/>
    <p:sldMasterId id="2147483902" r:id="rId8"/>
    <p:sldMasterId id="2147483924" r:id="rId9"/>
  </p:sldMasterIdLst>
  <p:notesMasterIdLst>
    <p:notesMasterId r:id="rId27"/>
  </p:notesMasterIdLst>
  <p:handoutMasterIdLst>
    <p:handoutMasterId r:id="rId28"/>
  </p:handoutMasterIdLst>
  <p:sldIdLst>
    <p:sldId id="256" r:id="rId10"/>
    <p:sldId id="1851" r:id="rId11"/>
    <p:sldId id="1820" r:id="rId12"/>
    <p:sldId id="1861" r:id="rId13"/>
    <p:sldId id="1821" r:id="rId14"/>
    <p:sldId id="1720" r:id="rId15"/>
    <p:sldId id="1813" r:id="rId16"/>
    <p:sldId id="1824" r:id="rId17"/>
    <p:sldId id="1909" r:id="rId18"/>
    <p:sldId id="1926" r:id="rId19"/>
    <p:sldId id="1927" r:id="rId20"/>
    <p:sldId id="1928" r:id="rId21"/>
    <p:sldId id="1929" r:id="rId22"/>
    <p:sldId id="1931" r:id="rId23"/>
    <p:sldId id="1930" r:id="rId24"/>
    <p:sldId id="1923" r:id="rId25"/>
    <p:sldId id="1414" r:id="rId26"/>
  </p:sldIdLst>
  <p:sldSz cx="12192000" cy="6858000"/>
  <p:notesSz cx="6858000" cy="1028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9CE99A3-40CB-4F0F-BAAB-36751CA28C75}">
          <p14:sldIdLst>
            <p14:sldId id="256"/>
          </p14:sldIdLst>
        </p14:section>
        <p14:section name="Logistics" id="{A8345F83-7D56-4043-A978-4734BE42CF6C}">
          <p14:sldIdLst>
            <p14:sldId id="1851"/>
            <p14:sldId id="1820"/>
            <p14:sldId id="1861"/>
            <p14:sldId id="1821"/>
            <p14:sldId id="1720"/>
            <p14:sldId id="1813"/>
            <p14:sldId id="1824"/>
            <p14:sldId id="1909"/>
            <p14:sldId id="1926"/>
            <p14:sldId id="1927"/>
            <p14:sldId id="1928"/>
            <p14:sldId id="1929"/>
            <p14:sldId id="1931"/>
            <p14:sldId id="1930"/>
          </p14:sldIdLst>
        </p14:section>
        <p14:section name="Wrap Up" id="{437A374E-4C01-40E9-8397-D467CF945372}">
          <p14:sldIdLst>
            <p14:sldId id="1923"/>
            <p14:sldId id="1414"/>
          </p14:sldIdLst>
        </p14:section>
        <p14:section name="Possible Slides to Use" id="{B13CC17E-E1A0-45E7-B4BD-6522E8E6A28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nise Neunaber" initials="DN" lastIdx="52" clrIdx="0"/>
  <p:cmAuthor id="1" name="Emila" initials="ES" lastIdx="4" clrIdx="1"/>
  <p:cmAuthor id="2" name="Corey" initials="cer" lastIdx="49" clrIdx="2"/>
  <p:cmAuthor id="3" name="Denise Neunaber" initials="" lastIdx="6" clrIdx="3"/>
  <p:cmAuthor id="4" name="Emily Carmody" initials="EC" lastIdx="54" clrIdx="4"/>
  <p:cmAuthor id="5" name="Emily Kahn" initials="" lastIdx="6" clrIdx="5"/>
  <p:cmAuthor id="6" name="Nancy" initials="N" lastIdx="1" clrIdx="6"/>
  <p:cmAuthor id="7" name="Brian" initials="B" lastIdx="2" clrIdx="7">
    <p:extLst>
      <p:ext uri="{19B8F6BF-5375-455C-9EA6-DF929625EA0E}">
        <p15:presenceInfo xmlns:p15="http://schemas.microsoft.com/office/powerpoint/2012/main" userId="Brian" providerId="None"/>
      </p:ext>
    </p:extLst>
  </p:cmAuthor>
  <p:cmAuthor id="8" name="Ehren Dohler" initials="ED" lastIdx="1" clrIdx="8">
    <p:extLst>
      <p:ext uri="{19B8F6BF-5375-455C-9EA6-DF929625EA0E}">
        <p15:presenceInfo xmlns:p15="http://schemas.microsoft.com/office/powerpoint/2012/main" userId="Ehren Dohler" providerId="None"/>
      </p:ext>
    </p:extLst>
  </p:cmAuthor>
  <p:cmAuthor id="9" name="Ehren Dohler" initials="ED [2]" lastIdx="3" clrIdx="9">
    <p:extLst>
      <p:ext uri="{19B8F6BF-5375-455C-9EA6-DF929625EA0E}">
        <p15:presenceInfo xmlns:p15="http://schemas.microsoft.com/office/powerpoint/2012/main" userId="3653b5edfea3fa88" providerId="Windows Live"/>
      </p:ext>
    </p:extLst>
  </p:cmAuthor>
  <p:cmAuthor id="10" name="Amy Sawyer" initials="AS" lastIdx="11" clrIdx="10">
    <p:extLst>
      <p:ext uri="{19B8F6BF-5375-455C-9EA6-DF929625EA0E}">
        <p15:presenceInfo xmlns:p15="http://schemas.microsoft.com/office/powerpoint/2012/main" userId="S::amy@ncceh.onmicrosoft.com::a99a5a22-0374-40b6-97b1-417c48a6ab28" providerId="AD"/>
      </p:ext>
    </p:extLst>
  </p:cmAuthor>
  <p:cmAuthor id="11" name="Brian Alexander" initials="BA" lastIdx="2" clrIdx="11">
    <p:extLst>
      <p:ext uri="{19B8F6BF-5375-455C-9EA6-DF929625EA0E}">
        <p15:presenceInfo xmlns:p15="http://schemas.microsoft.com/office/powerpoint/2012/main" userId="Brian Alexander" providerId="None"/>
      </p:ext>
    </p:extLst>
  </p:cmAuthor>
  <p:cmAuthor id="12" name="Jenn Von Egidy" initials="JVE" lastIdx="6" clrIdx="12">
    <p:extLst>
      <p:ext uri="{19B8F6BF-5375-455C-9EA6-DF929625EA0E}">
        <p15:presenceInfo xmlns:p15="http://schemas.microsoft.com/office/powerpoint/2012/main" userId="S::jenn@ncceh.onmicrosoft.com::d538103f-0463-4843-9712-2877af44de71" providerId="AD"/>
      </p:ext>
    </p:extLst>
  </p:cmAuthor>
  <p:cmAuthor id="13" name="Brian Alexander" initials="BA [2]" lastIdx="14" clrIdx="13">
    <p:extLst>
      <p:ext uri="{19B8F6BF-5375-455C-9EA6-DF929625EA0E}">
        <p15:presenceInfo xmlns:p15="http://schemas.microsoft.com/office/powerpoint/2012/main" userId="S::brian@ncceh.onmicrosoft.com::08c14714-1337-4938-b322-f9256203f469" providerId="AD"/>
      </p:ext>
    </p:extLst>
  </p:cmAuthor>
  <p:cmAuthor id="14" name="Jasmin Volkel" initials="JV" lastIdx="1" clrIdx="14">
    <p:extLst>
      <p:ext uri="{19B8F6BF-5375-455C-9EA6-DF929625EA0E}">
        <p15:presenceInfo xmlns:p15="http://schemas.microsoft.com/office/powerpoint/2012/main" userId="Jasmin Volkel" providerId="None"/>
      </p:ext>
    </p:extLst>
  </p:cmAuthor>
  <p:cmAuthor id="15" name="Kevin McNamee" initials="KM" lastIdx="1" clrIdx="15">
    <p:extLst>
      <p:ext uri="{19B8F6BF-5375-455C-9EA6-DF929625EA0E}">
        <p15:presenceInfo xmlns:p15="http://schemas.microsoft.com/office/powerpoint/2012/main" userId="S::kevin@ncceh.onmicrosoft.com::ce6d0079-92d6-4713-af0e-b8ffb854730c" providerId="AD"/>
      </p:ext>
    </p:extLst>
  </p:cmAuthor>
  <p:cmAuthor id="16" name="Jasmin Volkel" initials="JV [2]" lastIdx="1" clrIdx="16">
    <p:extLst>
      <p:ext uri="{19B8F6BF-5375-455C-9EA6-DF929625EA0E}">
        <p15:presenceInfo xmlns:p15="http://schemas.microsoft.com/office/powerpoint/2012/main" userId="S::jasmin@ncceh.onmicrosoft.com::d28a6d46-d4b4-48b2-99ef-bfbc344596c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EBFA"/>
    <a:srgbClr val="FFFF99"/>
    <a:srgbClr val="FF99CC"/>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8D3BCA-4033-4397-A9CA-578BC3455450}" v="627" dt="2022-03-16T13:43:38.0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296"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handoutMaster" Target="handoutMasters/handout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Murray" userId="S::sarah@ncceh.org::c38435bd-9b43-4eba-9576-e04f2006edcb" providerId="AD" clId="Web-{8C59DE50-1426-3D4A-97DD-E6223B2476E0}"/>
    <pc:docChg chg="modSld">
      <pc:chgData name="Sarah Murray" userId="S::sarah@ncceh.org::c38435bd-9b43-4eba-9576-e04f2006edcb" providerId="AD" clId="Web-{8C59DE50-1426-3D4A-97DD-E6223B2476E0}" dt="2022-03-09T17:35:55.186" v="110" actId="20577"/>
      <pc:docMkLst>
        <pc:docMk/>
      </pc:docMkLst>
      <pc:sldChg chg="modSp">
        <pc:chgData name="Sarah Murray" userId="S::sarah@ncceh.org::c38435bd-9b43-4eba-9576-e04f2006edcb" providerId="AD" clId="Web-{8C59DE50-1426-3D4A-97DD-E6223B2476E0}" dt="2022-03-09T17:34:25.933" v="89" actId="20577"/>
        <pc:sldMkLst>
          <pc:docMk/>
          <pc:sldMk cId="2077771537" sldId="1927"/>
        </pc:sldMkLst>
        <pc:spChg chg="mod">
          <ac:chgData name="Sarah Murray" userId="S::sarah@ncceh.org::c38435bd-9b43-4eba-9576-e04f2006edcb" providerId="AD" clId="Web-{8C59DE50-1426-3D4A-97DD-E6223B2476E0}" dt="2022-03-09T17:34:25.933" v="89" actId="20577"/>
          <ac:spMkLst>
            <pc:docMk/>
            <pc:sldMk cId="2077771537" sldId="1927"/>
            <ac:spMk id="3" creationId="{55085C04-DA1F-4B37-A19C-7EF0966E9F69}"/>
          </ac:spMkLst>
        </pc:spChg>
      </pc:sldChg>
      <pc:sldChg chg="modSp">
        <pc:chgData name="Sarah Murray" userId="S::sarah@ncceh.org::c38435bd-9b43-4eba-9576-e04f2006edcb" providerId="AD" clId="Web-{8C59DE50-1426-3D4A-97DD-E6223B2476E0}" dt="2022-03-09T17:32:35.851" v="13" actId="20577"/>
        <pc:sldMkLst>
          <pc:docMk/>
          <pc:sldMk cId="3425090021" sldId="1930"/>
        </pc:sldMkLst>
        <pc:spChg chg="mod">
          <ac:chgData name="Sarah Murray" userId="S::sarah@ncceh.org::c38435bd-9b43-4eba-9576-e04f2006edcb" providerId="AD" clId="Web-{8C59DE50-1426-3D4A-97DD-E6223B2476E0}" dt="2022-03-09T17:32:35.851" v="13" actId="20577"/>
          <ac:spMkLst>
            <pc:docMk/>
            <pc:sldMk cId="3425090021" sldId="1930"/>
            <ac:spMk id="3" creationId="{FB2E17E8-1B38-4AE8-8899-057E8BE5DB9B}"/>
          </ac:spMkLst>
        </pc:spChg>
      </pc:sldChg>
      <pc:sldChg chg="modSp">
        <pc:chgData name="Sarah Murray" userId="S::sarah@ncceh.org::c38435bd-9b43-4eba-9576-e04f2006edcb" providerId="AD" clId="Web-{8C59DE50-1426-3D4A-97DD-E6223B2476E0}" dt="2022-03-09T17:35:55.186" v="110" actId="20577"/>
        <pc:sldMkLst>
          <pc:docMk/>
          <pc:sldMk cId="3827022833" sldId="1931"/>
        </pc:sldMkLst>
        <pc:spChg chg="mod">
          <ac:chgData name="Sarah Murray" userId="S::sarah@ncceh.org::c38435bd-9b43-4eba-9576-e04f2006edcb" providerId="AD" clId="Web-{8C59DE50-1426-3D4A-97DD-E6223B2476E0}" dt="2022-03-09T17:35:55.186" v="110" actId="20577"/>
          <ac:spMkLst>
            <pc:docMk/>
            <pc:sldMk cId="3827022833" sldId="1931"/>
            <ac:spMk id="3" creationId="{C1C3C79A-020D-4065-BC3F-2AAF527BBE82}"/>
          </ac:spMkLst>
        </pc:spChg>
      </pc:sldChg>
    </pc:docChg>
  </pc:docChgLst>
  <pc:docChgLst>
    <pc:chgData name="Andrea Carey" userId="3ab4e1cf-553a-42ad-8143-2b079aa354ae" providerId="ADAL" clId="{EE8AD222-6365-4B0F-A34E-65FBFA1739DD}"/>
    <pc:docChg chg="custSel addSld delSld modSld sldOrd modSection">
      <pc:chgData name="Andrea Carey" userId="3ab4e1cf-553a-42ad-8143-2b079aa354ae" providerId="ADAL" clId="{EE8AD222-6365-4B0F-A34E-65FBFA1739DD}" dt="2022-03-09T17:45:11.492" v="1598" actId="6549"/>
      <pc:docMkLst>
        <pc:docMk/>
      </pc:docMkLst>
      <pc:sldChg chg="modSp mod">
        <pc:chgData name="Andrea Carey" userId="3ab4e1cf-553a-42ad-8143-2b079aa354ae" providerId="ADAL" clId="{EE8AD222-6365-4B0F-A34E-65FBFA1739DD}" dt="2022-03-09T16:52:13.512" v="4" actId="20577"/>
        <pc:sldMkLst>
          <pc:docMk/>
          <pc:sldMk cId="701589716" sldId="256"/>
        </pc:sldMkLst>
        <pc:spChg chg="mod">
          <ac:chgData name="Andrea Carey" userId="3ab4e1cf-553a-42ad-8143-2b079aa354ae" providerId="ADAL" clId="{EE8AD222-6365-4B0F-A34E-65FBFA1739DD}" dt="2022-03-09T16:52:13.512" v="4" actId="20577"/>
          <ac:spMkLst>
            <pc:docMk/>
            <pc:sldMk cId="701589716" sldId="256"/>
            <ac:spMk id="2" creationId="{82524F2B-CA9B-4327-B2F4-B8D7B14769BC}"/>
          </ac:spMkLst>
        </pc:spChg>
      </pc:sldChg>
      <pc:sldChg chg="ord">
        <pc:chgData name="Andrea Carey" userId="3ab4e1cf-553a-42ad-8143-2b079aa354ae" providerId="ADAL" clId="{EE8AD222-6365-4B0F-A34E-65FBFA1739DD}" dt="2022-03-09T17:21:36.517" v="6"/>
        <pc:sldMkLst>
          <pc:docMk/>
          <pc:sldMk cId="1762064216" sldId="1824"/>
        </pc:sldMkLst>
      </pc:sldChg>
      <pc:sldChg chg="ord">
        <pc:chgData name="Andrea Carey" userId="3ab4e1cf-553a-42ad-8143-2b079aa354ae" providerId="ADAL" clId="{EE8AD222-6365-4B0F-A34E-65FBFA1739DD}" dt="2022-03-09T17:38:27.216" v="1583" actId="20578"/>
        <pc:sldMkLst>
          <pc:docMk/>
          <pc:sldMk cId="3438198553" sldId="1923"/>
        </pc:sldMkLst>
      </pc:sldChg>
      <pc:sldChg chg="addSp delSp modSp new mod modClrScheme chgLayout">
        <pc:chgData name="Andrea Carey" userId="3ab4e1cf-553a-42ad-8143-2b079aa354ae" providerId="ADAL" clId="{EE8AD222-6365-4B0F-A34E-65FBFA1739DD}" dt="2022-03-09T17:37:59.228" v="1582" actId="20577"/>
        <pc:sldMkLst>
          <pc:docMk/>
          <pc:sldMk cId="1037964468" sldId="1926"/>
        </pc:sldMkLst>
        <pc:spChg chg="del mod ord">
          <ac:chgData name="Andrea Carey" userId="3ab4e1cf-553a-42ad-8143-2b079aa354ae" providerId="ADAL" clId="{EE8AD222-6365-4B0F-A34E-65FBFA1739DD}" dt="2022-03-09T17:21:48.109" v="8" actId="700"/>
          <ac:spMkLst>
            <pc:docMk/>
            <pc:sldMk cId="1037964468" sldId="1926"/>
            <ac:spMk id="2" creationId="{7A9E2F93-074D-4AC7-AE35-7BF64952ABBB}"/>
          </ac:spMkLst>
        </pc:spChg>
        <pc:spChg chg="add mod ord">
          <ac:chgData name="Andrea Carey" userId="3ab4e1cf-553a-42ad-8143-2b079aa354ae" providerId="ADAL" clId="{EE8AD222-6365-4B0F-A34E-65FBFA1739DD}" dt="2022-03-09T17:22:44.092" v="35" actId="20577"/>
          <ac:spMkLst>
            <pc:docMk/>
            <pc:sldMk cId="1037964468" sldId="1926"/>
            <ac:spMk id="3" creationId="{30696DBF-2031-46BD-A4B4-BB8FAADA2CA1}"/>
          </ac:spMkLst>
        </pc:spChg>
        <pc:spChg chg="add mod ord">
          <ac:chgData name="Andrea Carey" userId="3ab4e1cf-553a-42ad-8143-2b079aa354ae" providerId="ADAL" clId="{EE8AD222-6365-4B0F-A34E-65FBFA1739DD}" dt="2022-03-09T17:37:59.228" v="1582" actId="20577"/>
          <ac:spMkLst>
            <pc:docMk/>
            <pc:sldMk cId="1037964468" sldId="1926"/>
            <ac:spMk id="4" creationId="{C255603F-2C50-46C9-9D17-C8586A0E6C46}"/>
          </ac:spMkLst>
        </pc:spChg>
      </pc:sldChg>
      <pc:sldChg chg="modSp new mod">
        <pc:chgData name="Andrea Carey" userId="3ab4e1cf-553a-42ad-8143-2b079aa354ae" providerId="ADAL" clId="{EE8AD222-6365-4B0F-A34E-65FBFA1739DD}" dt="2022-03-09T17:45:11.492" v="1598" actId="6549"/>
        <pc:sldMkLst>
          <pc:docMk/>
          <pc:sldMk cId="2077771537" sldId="1927"/>
        </pc:sldMkLst>
        <pc:spChg chg="mod">
          <ac:chgData name="Andrea Carey" userId="3ab4e1cf-553a-42ad-8143-2b079aa354ae" providerId="ADAL" clId="{EE8AD222-6365-4B0F-A34E-65FBFA1739DD}" dt="2022-03-09T17:24:11.350" v="164" actId="20577"/>
          <ac:spMkLst>
            <pc:docMk/>
            <pc:sldMk cId="2077771537" sldId="1927"/>
            <ac:spMk id="2" creationId="{1E44C193-0BC9-4A35-97BB-AA1890E63598}"/>
          </ac:spMkLst>
        </pc:spChg>
        <pc:spChg chg="mod">
          <ac:chgData name="Andrea Carey" userId="3ab4e1cf-553a-42ad-8143-2b079aa354ae" providerId="ADAL" clId="{EE8AD222-6365-4B0F-A34E-65FBFA1739DD}" dt="2022-03-09T17:45:11.492" v="1598" actId="6549"/>
          <ac:spMkLst>
            <pc:docMk/>
            <pc:sldMk cId="2077771537" sldId="1927"/>
            <ac:spMk id="3" creationId="{55085C04-DA1F-4B37-A19C-7EF0966E9F69}"/>
          </ac:spMkLst>
        </pc:spChg>
      </pc:sldChg>
      <pc:sldChg chg="modSp new mod">
        <pc:chgData name="Andrea Carey" userId="3ab4e1cf-553a-42ad-8143-2b079aa354ae" providerId="ADAL" clId="{EE8AD222-6365-4B0F-A34E-65FBFA1739DD}" dt="2022-03-09T17:28:32.901" v="482" actId="20577"/>
        <pc:sldMkLst>
          <pc:docMk/>
          <pc:sldMk cId="2328365709" sldId="1928"/>
        </pc:sldMkLst>
        <pc:spChg chg="mod">
          <ac:chgData name="Andrea Carey" userId="3ab4e1cf-553a-42ad-8143-2b079aa354ae" providerId="ADAL" clId="{EE8AD222-6365-4B0F-A34E-65FBFA1739DD}" dt="2022-03-09T17:26:21.367" v="207" actId="20577"/>
          <ac:spMkLst>
            <pc:docMk/>
            <pc:sldMk cId="2328365709" sldId="1928"/>
            <ac:spMk id="2" creationId="{3AD9C3CB-8B3B-4803-ADCF-8C5179D71A81}"/>
          </ac:spMkLst>
        </pc:spChg>
        <pc:spChg chg="mod">
          <ac:chgData name="Andrea Carey" userId="3ab4e1cf-553a-42ad-8143-2b079aa354ae" providerId="ADAL" clId="{EE8AD222-6365-4B0F-A34E-65FBFA1739DD}" dt="2022-03-09T17:28:32.901" v="482" actId="20577"/>
          <ac:spMkLst>
            <pc:docMk/>
            <pc:sldMk cId="2328365709" sldId="1928"/>
            <ac:spMk id="3" creationId="{61FB2873-6722-41BB-8D6E-6917428BE919}"/>
          </ac:spMkLst>
        </pc:spChg>
      </pc:sldChg>
      <pc:sldChg chg="modSp new mod">
        <pc:chgData name="Andrea Carey" userId="3ab4e1cf-553a-42ad-8143-2b079aa354ae" providerId="ADAL" clId="{EE8AD222-6365-4B0F-A34E-65FBFA1739DD}" dt="2022-03-09T17:33:41.976" v="1118" actId="20577"/>
        <pc:sldMkLst>
          <pc:docMk/>
          <pc:sldMk cId="2981092400" sldId="1929"/>
        </pc:sldMkLst>
        <pc:spChg chg="mod">
          <ac:chgData name="Andrea Carey" userId="3ab4e1cf-553a-42ad-8143-2b079aa354ae" providerId="ADAL" clId="{EE8AD222-6365-4B0F-A34E-65FBFA1739DD}" dt="2022-03-09T17:30:34.523" v="758" actId="20577"/>
          <ac:spMkLst>
            <pc:docMk/>
            <pc:sldMk cId="2981092400" sldId="1929"/>
            <ac:spMk id="2" creationId="{C9716BCD-CD9E-4E84-97BB-B3BB5B305762}"/>
          </ac:spMkLst>
        </pc:spChg>
        <pc:spChg chg="mod">
          <ac:chgData name="Andrea Carey" userId="3ab4e1cf-553a-42ad-8143-2b079aa354ae" providerId="ADAL" clId="{EE8AD222-6365-4B0F-A34E-65FBFA1739DD}" dt="2022-03-09T17:33:41.976" v="1118" actId="20577"/>
          <ac:spMkLst>
            <pc:docMk/>
            <pc:sldMk cId="2981092400" sldId="1929"/>
            <ac:spMk id="3" creationId="{8B96BD9B-C39C-415F-9915-6C7E4513D04B}"/>
          </ac:spMkLst>
        </pc:spChg>
      </pc:sldChg>
      <pc:sldChg chg="modSp new mod">
        <pc:chgData name="Andrea Carey" userId="3ab4e1cf-553a-42ad-8143-2b079aa354ae" providerId="ADAL" clId="{EE8AD222-6365-4B0F-A34E-65FBFA1739DD}" dt="2022-03-09T17:35:59.077" v="1449" actId="20577"/>
        <pc:sldMkLst>
          <pc:docMk/>
          <pc:sldMk cId="3425090021" sldId="1930"/>
        </pc:sldMkLst>
        <pc:spChg chg="mod">
          <ac:chgData name="Andrea Carey" userId="3ab4e1cf-553a-42ad-8143-2b079aa354ae" providerId="ADAL" clId="{EE8AD222-6365-4B0F-A34E-65FBFA1739DD}" dt="2022-03-09T17:30:39.825" v="780" actId="20577"/>
          <ac:spMkLst>
            <pc:docMk/>
            <pc:sldMk cId="3425090021" sldId="1930"/>
            <ac:spMk id="2" creationId="{209CCF59-4CD1-470D-83B4-9FE3C390C8D6}"/>
          </ac:spMkLst>
        </pc:spChg>
        <pc:spChg chg="mod">
          <ac:chgData name="Andrea Carey" userId="3ab4e1cf-553a-42ad-8143-2b079aa354ae" providerId="ADAL" clId="{EE8AD222-6365-4B0F-A34E-65FBFA1739DD}" dt="2022-03-09T17:35:59.077" v="1449" actId="20577"/>
          <ac:spMkLst>
            <pc:docMk/>
            <pc:sldMk cId="3425090021" sldId="1930"/>
            <ac:spMk id="3" creationId="{FB2E17E8-1B38-4AE8-8899-057E8BE5DB9B}"/>
          </ac:spMkLst>
        </pc:spChg>
      </pc:sldChg>
      <pc:sldChg chg="modSp new mod ord">
        <pc:chgData name="Andrea Carey" userId="3ab4e1cf-553a-42ad-8143-2b079aa354ae" providerId="ADAL" clId="{EE8AD222-6365-4B0F-A34E-65FBFA1739DD}" dt="2022-03-09T17:36:24.875" v="1454" actId="20577"/>
        <pc:sldMkLst>
          <pc:docMk/>
          <pc:sldMk cId="3827022833" sldId="1931"/>
        </pc:sldMkLst>
        <pc:spChg chg="mod">
          <ac:chgData name="Andrea Carey" userId="3ab4e1cf-553a-42ad-8143-2b079aa354ae" providerId="ADAL" clId="{EE8AD222-6365-4B0F-A34E-65FBFA1739DD}" dt="2022-03-09T17:30:48.065" v="801" actId="20577"/>
          <ac:spMkLst>
            <pc:docMk/>
            <pc:sldMk cId="3827022833" sldId="1931"/>
            <ac:spMk id="2" creationId="{F3C6D4AD-2696-468E-AB00-B02A8D7CEC17}"/>
          </ac:spMkLst>
        </pc:spChg>
        <pc:spChg chg="mod">
          <ac:chgData name="Andrea Carey" userId="3ab4e1cf-553a-42ad-8143-2b079aa354ae" providerId="ADAL" clId="{EE8AD222-6365-4B0F-A34E-65FBFA1739DD}" dt="2022-03-09T17:36:24.875" v="1454" actId="20577"/>
          <ac:spMkLst>
            <pc:docMk/>
            <pc:sldMk cId="3827022833" sldId="1931"/>
            <ac:spMk id="3" creationId="{C1C3C79A-020D-4065-BC3F-2AAF527BBE82}"/>
          </ac:spMkLst>
        </pc:spChg>
      </pc:sldChg>
      <pc:sldChg chg="modSp new del mod">
        <pc:chgData name="Andrea Carey" userId="3ab4e1cf-553a-42ad-8143-2b079aa354ae" providerId="ADAL" clId="{EE8AD222-6365-4B0F-A34E-65FBFA1739DD}" dt="2022-03-09T17:44:31.019" v="1595" actId="2696"/>
        <pc:sldMkLst>
          <pc:docMk/>
          <pc:sldMk cId="603089824" sldId="1932"/>
        </pc:sldMkLst>
        <pc:spChg chg="mod">
          <ac:chgData name="Andrea Carey" userId="3ab4e1cf-553a-42ad-8143-2b079aa354ae" providerId="ADAL" clId="{EE8AD222-6365-4B0F-A34E-65FBFA1739DD}" dt="2022-03-09T17:44:27.362" v="1594" actId="20577"/>
          <ac:spMkLst>
            <pc:docMk/>
            <pc:sldMk cId="603089824" sldId="1932"/>
            <ac:spMk id="2" creationId="{22705ACC-D0A3-4410-8D5A-E865D7EDB18F}"/>
          </ac:spMkLst>
        </pc:spChg>
      </pc:sldChg>
    </pc:docChg>
  </pc:docChgLst>
  <pc:docChgLst>
    <pc:chgData name="Laurel McNamee" userId="ce6d0079-92d6-4713-af0e-b8ffb854730c" providerId="ADAL" clId="{9E8D3BCA-4033-4397-A9CA-578BC3455450}"/>
    <pc:docChg chg="custSel delSld modSld modSection">
      <pc:chgData name="Laurel McNamee" userId="ce6d0079-92d6-4713-af0e-b8ffb854730c" providerId="ADAL" clId="{9E8D3BCA-4033-4397-A9CA-578BC3455450}" dt="2022-03-16T13:43:38.033" v="626" actId="20577"/>
      <pc:docMkLst>
        <pc:docMk/>
      </pc:docMkLst>
      <pc:sldChg chg="modSp">
        <pc:chgData name="Laurel McNamee" userId="ce6d0079-92d6-4713-af0e-b8ffb854730c" providerId="ADAL" clId="{9E8D3BCA-4033-4397-A9CA-578BC3455450}" dt="2022-03-16T13:43:38.033" v="626" actId="20577"/>
        <pc:sldMkLst>
          <pc:docMk/>
          <pc:sldMk cId="1392268693" sldId="1414"/>
        </pc:sldMkLst>
        <pc:graphicFrameChg chg="mod">
          <ac:chgData name="Laurel McNamee" userId="ce6d0079-92d6-4713-af0e-b8ffb854730c" providerId="ADAL" clId="{9E8D3BCA-4033-4397-A9CA-578BC3455450}" dt="2022-03-16T13:43:38.033" v="626" actId="20577"/>
          <ac:graphicFrameMkLst>
            <pc:docMk/>
            <pc:sldMk cId="1392268693" sldId="1414"/>
            <ac:graphicFrameMk id="5" creationId="{52AAE3CB-0BE1-4F97-8B3B-BA24210881BF}"/>
          </ac:graphicFrameMkLst>
        </pc:graphicFrameChg>
      </pc:sldChg>
      <pc:sldChg chg="del">
        <pc:chgData name="Laurel McNamee" userId="ce6d0079-92d6-4713-af0e-b8ffb854730c" providerId="ADAL" clId="{9E8D3BCA-4033-4397-A9CA-578BC3455450}" dt="2022-03-09T17:29:17.083" v="0" actId="47"/>
        <pc:sldMkLst>
          <pc:docMk/>
          <pc:sldMk cId="1163465897" sldId="1848"/>
        </pc:sldMkLst>
      </pc:sldChg>
      <pc:sldChg chg="del">
        <pc:chgData name="Laurel McNamee" userId="ce6d0079-92d6-4713-af0e-b8ffb854730c" providerId="ADAL" clId="{9E8D3BCA-4033-4397-A9CA-578BC3455450}" dt="2022-03-09T17:48:30.042" v="616" actId="47"/>
        <pc:sldMkLst>
          <pc:docMk/>
          <pc:sldMk cId="3451355960" sldId="1915"/>
        </pc:sldMkLst>
      </pc:sldChg>
      <pc:sldChg chg="del">
        <pc:chgData name="Laurel McNamee" userId="ce6d0079-92d6-4713-af0e-b8ffb854730c" providerId="ADAL" clId="{9E8D3BCA-4033-4397-A9CA-578BC3455450}" dt="2022-03-09T17:48:30.042" v="616" actId="47"/>
        <pc:sldMkLst>
          <pc:docMk/>
          <pc:sldMk cId="314362294" sldId="1921"/>
        </pc:sldMkLst>
      </pc:sldChg>
      <pc:sldChg chg="del">
        <pc:chgData name="Laurel McNamee" userId="ce6d0079-92d6-4713-af0e-b8ffb854730c" providerId="ADAL" clId="{9E8D3BCA-4033-4397-A9CA-578BC3455450}" dt="2022-03-09T17:48:30.042" v="616" actId="47"/>
        <pc:sldMkLst>
          <pc:docMk/>
          <pc:sldMk cId="2985381036" sldId="1924"/>
        </pc:sldMkLst>
      </pc:sldChg>
      <pc:sldChg chg="del">
        <pc:chgData name="Laurel McNamee" userId="ce6d0079-92d6-4713-af0e-b8ffb854730c" providerId="ADAL" clId="{9E8D3BCA-4033-4397-A9CA-578BC3455450}" dt="2022-03-09T17:29:17.083" v="0" actId="47"/>
        <pc:sldMkLst>
          <pc:docMk/>
          <pc:sldMk cId="1486593849" sldId="1925"/>
        </pc:sldMkLst>
      </pc:sldChg>
      <pc:sldChg chg="modSp mod">
        <pc:chgData name="Laurel McNamee" userId="ce6d0079-92d6-4713-af0e-b8ffb854730c" providerId="ADAL" clId="{9E8D3BCA-4033-4397-A9CA-578BC3455450}" dt="2022-03-09T17:36:02.605" v="615" actId="20577"/>
        <pc:sldMkLst>
          <pc:docMk/>
          <pc:sldMk cId="2328365709" sldId="1928"/>
        </pc:sldMkLst>
        <pc:spChg chg="mod">
          <ac:chgData name="Laurel McNamee" userId="ce6d0079-92d6-4713-af0e-b8ffb854730c" providerId="ADAL" clId="{9E8D3BCA-4033-4397-A9CA-578BC3455450}" dt="2022-03-09T17:36:02.605" v="615" actId="20577"/>
          <ac:spMkLst>
            <pc:docMk/>
            <pc:sldMk cId="2328365709" sldId="1928"/>
            <ac:spMk id="3" creationId="{61FB2873-6722-41BB-8D6E-6917428BE919}"/>
          </ac:spMkLst>
        </pc:spChg>
      </pc:sldChg>
      <pc:sldChg chg="modSp mod">
        <pc:chgData name="Laurel McNamee" userId="ce6d0079-92d6-4713-af0e-b8ffb854730c" providerId="ADAL" clId="{9E8D3BCA-4033-4397-A9CA-578BC3455450}" dt="2022-03-09T17:33:17.444" v="297" actId="20577"/>
        <pc:sldMkLst>
          <pc:docMk/>
          <pc:sldMk cId="3827022833" sldId="1931"/>
        </pc:sldMkLst>
        <pc:spChg chg="mod">
          <ac:chgData name="Laurel McNamee" userId="ce6d0079-92d6-4713-af0e-b8ffb854730c" providerId="ADAL" clId="{9E8D3BCA-4033-4397-A9CA-578BC3455450}" dt="2022-03-09T17:33:17.444" v="297" actId="20577"/>
          <ac:spMkLst>
            <pc:docMk/>
            <pc:sldMk cId="3827022833" sldId="1931"/>
            <ac:spMk id="3" creationId="{C1C3C79A-020D-4065-BC3F-2AAF527BBE8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C7EE87-F2D7-45C1-B2D7-2D1C144314CA}" type="doc">
      <dgm:prSet loTypeId="urn:microsoft.com/office/officeart/2005/8/layout/arrow2" loCatId="process" qsTypeId="urn:microsoft.com/office/officeart/2005/8/quickstyle/simple1" qsCatId="simple" csTypeId="urn:microsoft.com/office/officeart/2005/8/colors/accent1_2" csCatId="accent1"/>
      <dgm:spPr/>
      <dgm:t>
        <a:bodyPr/>
        <a:lstStyle/>
        <a:p>
          <a:endParaRPr lang="en-US"/>
        </a:p>
      </dgm:t>
    </dgm:pt>
    <dgm:pt modelId="{126FB5CC-188F-4F04-BA83-50B6FEB0B88C}">
      <dgm:prSet/>
      <dgm:spPr/>
      <dgm:t>
        <a:bodyPr/>
        <a:lstStyle/>
        <a:p>
          <a:r>
            <a:rPr lang="en-US"/>
            <a:t>Your line is not muted. </a:t>
          </a:r>
        </a:p>
      </dgm:t>
    </dgm:pt>
    <dgm:pt modelId="{4FCBFB57-7DD5-4789-88C5-ACA023C90B91}" type="parTrans" cxnId="{E09B1A7D-9092-4339-BD25-0F1CD0DD2130}">
      <dgm:prSet/>
      <dgm:spPr/>
      <dgm:t>
        <a:bodyPr/>
        <a:lstStyle/>
        <a:p>
          <a:endParaRPr lang="en-US"/>
        </a:p>
      </dgm:t>
    </dgm:pt>
    <dgm:pt modelId="{A0604059-D2CA-47BC-A942-0FB83C3A810E}" type="sibTrans" cxnId="{E09B1A7D-9092-4339-BD25-0F1CD0DD2130}">
      <dgm:prSet/>
      <dgm:spPr/>
      <dgm:t>
        <a:bodyPr/>
        <a:lstStyle/>
        <a:p>
          <a:endParaRPr lang="en-US"/>
        </a:p>
      </dgm:t>
    </dgm:pt>
    <dgm:pt modelId="{04892643-8233-433F-96BB-0D7D034B6B84}">
      <dgm:prSet/>
      <dgm:spPr/>
      <dgm:t>
        <a:bodyPr/>
        <a:lstStyle/>
        <a:p>
          <a:r>
            <a:rPr lang="en-US"/>
            <a:t>Please mute yourself.</a:t>
          </a:r>
        </a:p>
      </dgm:t>
    </dgm:pt>
    <dgm:pt modelId="{713D0FF5-3A30-4957-8321-2614B003D3DF}" type="parTrans" cxnId="{A4C1F03F-82DF-4A8F-9D94-A190599C349F}">
      <dgm:prSet/>
      <dgm:spPr/>
      <dgm:t>
        <a:bodyPr/>
        <a:lstStyle/>
        <a:p>
          <a:endParaRPr lang="en-US"/>
        </a:p>
      </dgm:t>
    </dgm:pt>
    <dgm:pt modelId="{23CCBF9E-02B8-4246-8CB4-8C41810CB406}" type="sibTrans" cxnId="{A4C1F03F-82DF-4A8F-9D94-A190599C349F}">
      <dgm:prSet/>
      <dgm:spPr/>
      <dgm:t>
        <a:bodyPr/>
        <a:lstStyle/>
        <a:p>
          <a:endParaRPr lang="en-US"/>
        </a:p>
      </dgm:t>
    </dgm:pt>
    <dgm:pt modelId="{119329D7-927B-4CD2-B87E-E218396489B2}">
      <dgm:prSet/>
      <dgm:spPr/>
      <dgm:t>
        <a:bodyPr/>
        <a:lstStyle/>
        <a:p>
          <a:r>
            <a:rPr lang="en-US"/>
            <a:t>The chat box is available to use anytime.</a:t>
          </a:r>
        </a:p>
      </dgm:t>
    </dgm:pt>
    <dgm:pt modelId="{41BBF9FA-6026-405C-A3CD-6354AEEE09C9}" type="parTrans" cxnId="{0CE78D21-C5D4-46F5-B40B-674FBD186559}">
      <dgm:prSet/>
      <dgm:spPr/>
      <dgm:t>
        <a:bodyPr/>
        <a:lstStyle/>
        <a:p>
          <a:endParaRPr lang="en-US"/>
        </a:p>
      </dgm:t>
    </dgm:pt>
    <dgm:pt modelId="{CC0C1AB3-A7C5-4DDA-B763-18B3648BE591}" type="sibTrans" cxnId="{0CE78D21-C5D4-46F5-B40B-674FBD186559}">
      <dgm:prSet/>
      <dgm:spPr/>
      <dgm:t>
        <a:bodyPr/>
        <a:lstStyle/>
        <a:p>
          <a:endParaRPr lang="en-US"/>
        </a:p>
      </dgm:t>
    </dgm:pt>
    <dgm:pt modelId="{BA546F43-CC76-421B-930B-897D62AF1F55}" type="pres">
      <dgm:prSet presAssocID="{07C7EE87-F2D7-45C1-B2D7-2D1C144314CA}" presName="arrowDiagram" presStyleCnt="0">
        <dgm:presLayoutVars>
          <dgm:chMax val="5"/>
          <dgm:dir/>
          <dgm:resizeHandles val="exact"/>
        </dgm:presLayoutVars>
      </dgm:prSet>
      <dgm:spPr/>
    </dgm:pt>
    <dgm:pt modelId="{1CFCCB30-1921-4A1B-90DC-BC518E8426EC}" type="pres">
      <dgm:prSet presAssocID="{07C7EE87-F2D7-45C1-B2D7-2D1C144314CA}" presName="arrow" presStyleLbl="bgShp" presStyleIdx="0" presStyleCnt="1"/>
      <dgm:spPr/>
    </dgm:pt>
    <dgm:pt modelId="{C5F70127-0CA1-41A3-A2D4-FFC4F9CDC314}" type="pres">
      <dgm:prSet presAssocID="{07C7EE87-F2D7-45C1-B2D7-2D1C144314CA}" presName="arrowDiagram3" presStyleCnt="0"/>
      <dgm:spPr/>
    </dgm:pt>
    <dgm:pt modelId="{8C403E86-30C8-4223-96F7-BEC32A9C2814}" type="pres">
      <dgm:prSet presAssocID="{126FB5CC-188F-4F04-BA83-50B6FEB0B88C}" presName="bullet3a" presStyleLbl="node1" presStyleIdx="0" presStyleCnt="3"/>
      <dgm:spPr/>
    </dgm:pt>
    <dgm:pt modelId="{B0C3B6DD-43B1-4985-BAF8-AF6F5EC7A717}" type="pres">
      <dgm:prSet presAssocID="{126FB5CC-188F-4F04-BA83-50B6FEB0B88C}" presName="textBox3a" presStyleLbl="revTx" presStyleIdx="0" presStyleCnt="3">
        <dgm:presLayoutVars>
          <dgm:bulletEnabled val="1"/>
        </dgm:presLayoutVars>
      </dgm:prSet>
      <dgm:spPr/>
    </dgm:pt>
    <dgm:pt modelId="{2F274650-7286-4765-90E1-8FE4B4F41ABF}" type="pres">
      <dgm:prSet presAssocID="{04892643-8233-433F-96BB-0D7D034B6B84}" presName="bullet3b" presStyleLbl="node1" presStyleIdx="1" presStyleCnt="3"/>
      <dgm:spPr/>
    </dgm:pt>
    <dgm:pt modelId="{84503991-A866-45C8-A5FF-0D3C76FB57B9}" type="pres">
      <dgm:prSet presAssocID="{04892643-8233-433F-96BB-0D7D034B6B84}" presName="textBox3b" presStyleLbl="revTx" presStyleIdx="1" presStyleCnt="3">
        <dgm:presLayoutVars>
          <dgm:bulletEnabled val="1"/>
        </dgm:presLayoutVars>
      </dgm:prSet>
      <dgm:spPr/>
    </dgm:pt>
    <dgm:pt modelId="{1A2B7875-4D6F-4739-A8F1-D7A294D41267}" type="pres">
      <dgm:prSet presAssocID="{119329D7-927B-4CD2-B87E-E218396489B2}" presName="bullet3c" presStyleLbl="node1" presStyleIdx="2" presStyleCnt="3"/>
      <dgm:spPr/>
    </dgm:pt>
    <dgm:pt modelId="{2A67B8A1-1E7F-45FD-9E49-1A87BC1016C1}" type="pres">
      <dgm:prSet presAssocID="{119329D7-927B-4CD2-B87E-E218396489B2}" presName="textBox3c" presStyleLbl="revTx" presStyleIdx="2" presStyleCnt="3">
        <dgm:presLayoutVars>
          <dgm:bulletEnabled val="1"/>
        </dgm:presLayoutVars>
      </dgm:prSet>
      <dgm:spPr/>
    </dgm:pt>
  </dgm:ptLst>
  <dgm:cxnLst>
    <dgm:cxn modelId="{0CE78D21-C5D4-46F5-B40B-674FBD186559}" srcId="{07C7EE87-F2D7-45C1-B2D7-2D1C144314CA}" destId="{119329D7-927B-4CD2-B87E-E218396489B2}" srcOrd="2" destOrd="0" parTransId="{41BBF9FA-6026-405C-A3CD-6354AEEE09C9}" sibTransId="{CC0C1AB3-A7C5-4DDA-B763-18B3648BE591}"/>
    <dgm:cxn modelId="{CEB4AE34-3A3C-40DF-9622-2186494705F5}" type="presOf" srcId="{04892643-8233-433F-96BB-0D7D034B6B84}" destId="{84503991-A866-45C8-A5FF-0D3C76FB57B9}" srcOrd="0" destOrd="0" presId="urn:microsoft.com/office/officeart/2005/8/layout/arrow2"/>
    <dgm:cxn modelId="{A4C1F03F-82DF-4A8F-9D94-A190599C349F}" srcId="{07C7EE87-F2D7-45C1-B2D7-2D1C144314CA}" destId="{04892643-8233-433F-96BB-0D7D034B6B84}" srcOrd="1" destOrd="0" parTransId="{713D0FF5-3A30-4957-8321-2614B003D3DF}" sibTransId="{23CCBF9E-02B8-4246-8CB4-8C41810CB406}"/>
    <dgm:cxn modelId="{E09B1A7D-9092-4339-BD25-0F1CD0DD2130}" srcId="{07C7EE87-F2D7-45C1-B2D7-2D1C144314CA}" destId="{126FB5CC-188F-4F04-BA83-50B6FEB0B88C}" srcOrd="0" destOrd="0" parTransId="{4FCBFB57-7DD5-4789-88C5-ACA023C90B91}" sibTransId="{A0604059-D2CA-47BC-A942-0FB83C3A810E}"/>
    <dgm:cxn modelId="{25903A8C-1DED-4A47-AB23-FF9055AB22DC}" type="presOf" srcId="{126FB5CC-188F-4F04-BA83-50B6FEB0B88C}" destId="{B0C3B6DD-43B1-4985-BAF8-AF6F5EC7A717}" srcOrd="0" destOrd="0" presId="urn:microsoft.com/office/officeart/2005/8/layout/arrow2"/>
    <dgm:cxn modelId="{0A0835A9-4BAE-4DED-93E4-204D8CC5E4FE}" type="presOf" srcId="{07C7EE87-F2D7-45C1-B2D7-2D1C144314CA}" destId="{BA546F43-CC76-421B-930B-897D62AF1F55}" srcOrd="0" destOrd="0" presId="urn:microsoft.com/office/officeart/2005/8/layout/arrow2"/>
    <dgm:cxn modelId="{7E0677B0-1DC6-4119-A20A-1F20181D813B}" type="presOf" srcId="{119329D7-927B-4CD2-B87E-E218396489B2}" destId="{2A67B8A1-1E7F-45FD-9E49-1A87BC1016C1}" srcOrd="0" destOrd="0" presId="urn:microsoft.com/office/officeart/2005/8/layout/arrow2"/>
    <dgm:cxn modelId="{D6B00EBE-E06F-4907-ACE6-622331370A7A}" type="presParOf" srcId="{BA546F43-CC76-421B-930B-897D62AF1F55}" destId="{1CFCCB30-1921-4A1B-90DC-BC518E8426EC}" srcOrd="0" destOrd="0" presId="urn:microsoft.com/office/officeart/2005/8/layout/arrow2"/>
    <dgm:cxn modelId="{26ACAFB9-2D72-46A5-BE53-95B841EEE5B9}" type="presParOf" srcId="{BA546F43-CC76-421B-930B-897D62AF1F55}" destId="{C5F70127-0CA1-41A3-A2D4-FFC4F9CDC314}" srcOrd="1" destOrd="0" presId="urn:microsoft.com/office/officeart/2005/8/layout/arrow2"/>
    <dgm:cxn modelId="{C1217AD3-B286-476D-8CCB-34D11D566184}" type="presParOf" srcId="{C5F70127-0CA1-41A3-A2D4-FFC4F9CDC314}" destId="{8C403E86-30C8-4223-96F7-BEC32A9C2814}" srcOrd="0" destOrd="0" presId="urn:microsoft.com/office/officeart/2005/8/layout/arrow2"/>
    <dgm:cxn modelId="{F4D693D7-0230-4340-AB30-694C08B5BA34}" type="presParOf" srcId="{C5F70127-0CA1-41A3-A2D4-FFC4F9CDC314}" destId="{B0C3B6DD-43B1-4985-BAF8-AF6F5EC7A717}" srcOrd="1" destOrd="0" presId="urn:microsoft.com/office/officeart/2005/8/layout/arrow2"/>
    <dgm:cxn modelId="{7575780E-C9B6-4B9B-BE87-A29CDB3896DC}" type="presParOf" srcId="{C5F70127-0CA1-41A3-A2D4-FFC4F9CDC314}" destId="{2F274650-7286-4765-90E1-8FE4B4F41ABF}" srcOrd="2" destOrd="0" presId="urn:microsoft.com/office/officeart/2005/8/layout/arrow2"/>
    <dgm:cxn modelId="{BB94601C-4763-400C-A6EE-D0BB18ECB560}" type="presParOf" srcId="{C5F70127-0CA1-41A3-A2D4-FFC4F9CDC314}" destId="{84503991-A866-45C8-A5FF-0D3C76FB57B9}" srcOrd="3" destOrd="0" presId="urn:microsoft.com/office/officeart/2005/8/layout/arrow2"/>
    <dgm:cxn modelId="{64460506-D90B-4ACE-BE84-D8B5DA40E1A0}" type="presParOf" srcId="{C5F70127-0CA1-41A3-A2D4-FFC4F9CDC314}" destId="{1A2B7875-4D6F-4739-A8F1-D7A294D41267}" srcOrd="4" destOrd="0" presId="urn:microsoft.com/office/officeart/2005/8/layout/arrow2"/>
    <dgm:cxn modelId="{16618B06-D191-4662-B1B0-53981A2EF795}" type="presParOf" srcId="{C5F70127-0CA1-41A3-A2D4-FFC4F9CDC314}" destId="{2A67B8A1-1E7F-45FD-9E49-1A87BC1016C1}" srcOrd="5"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9C85F4-1533-4059-9294-DF0CE96C910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ECCB117-6E8C-4C5E-BAEB-A7620030CE50}">
      <dgm:prSet/>
      <dgm:spPr/>
      <dgm:t>
        <a:bodyPr/>
        <a:lstStyle/>
        <a:p>
          <a:pPr rtl="0"/>
          <a:r>
            <a:rPr lang="en-US"/>
            <a:t>To foster connection, we encourage every member to</a:t>
          </a:r>
          <a:r>
            <a:rPr lang="en-US" b="1"/>
            <a:t> turn on</a:t>
          </a:r>
          <a:r>
            <a:rPr lang="en-US"/>
            <a:t> their camera. </a:t>
          </a:r>
          <a:r>
            <a:rPr lang="en-US">
              <a:latin typeface="Franklin Gothic Demi"/>
            </a:rPr>
            <a:t>The camera graphic</a:t>
          </a:r>
          <a:r>
            <a:rPr lang="en-US"/>
            <a:t> is at the bottom of your screen. </a:t>
          </a:r>
        </a:p>
      </dgm:t>
    </dgm:pt>
    <dgm:pt modelId="{E70C0521-A2D1-4A1B-9F09-5F8AF33D8ACD}" type="parTrans" cxnId="{C75AB50C-2002-4E7D-B6C6-6659E7E172A0}">
      <dgm:prSet/>
      <dgm:spPr/>
      <dgm:t>
        <a:bodyPr/>
        <a:lstStyle/>
        <a:p>
          <a:endParaRPr lang="en-US"/>
        </a:p>
      </dgm:t>
    </dgm:pt>
    <dgm:pt modelId="{8C379394-333C-4F79-9562-329DC904D3E4}" type="sibTrans" cxnId="{C75AB50C-2002-4E7D-B6C6-6659E7E172A0}">
      <dgm:prSet/>
      <dgm:spPr/>
      <dgm:t>
        <a:bodyPr/>
        <a:lstStyle/>
        <a:p>
          <a:endParaRPr lang="en-US"/>
        </a:p>
      </dgm:t>
    </dgm:pt>
    <dgm:pt modelId="{65B51DAA-D675-48A7-8075-A311482A84E6}">
      <dgm:prSet/>
      <dgm:spPr/>
      <dgm:t>
        <a:bodyPr/>
        <a:lstStyle/>
        <a:p>
          <a:pPr rtl="0"/>
          <a:r>
            <a:rPr lang="en-US"/>
            <a:t>We have a lot of people! It may be easier to set the cameras to only show who is currently speaking. You can access this setting at the </a:t>
          </a:r>
          <a:r>
            <a:rPr lang="en-US">
              <a:latin typeface="Franklin Gothic Demi"/>
            </a:rPr>
            <a:t>top of the screen. </a:t>
          </a:r>
          <a:endParaRPr lang="en-US"/>
        </a:p>
      </dgm:t>
    </dgm:pt>
    <dgm:pt modelId="{1E9CC3B1-2D4E-4F8F-A872-E99C029E5857}" type="parTrans" cxnId="{0E4FD4C3-BA57-423B-8B60-ACB3D884014E}">
      <dgm:prSet/>
      <dgm:spPr/>
      <dgm:t>
        <a:bodyPr/>
        <a:lstStyle/>
        <a:p>
          <a:endParaRPr lang="en-US"/>
        </a:p>
      </dgm:t>
    </dgm:pt>
    <dgm:pt modelId="{D3A41129-C969-4C7A-B6ED-A5C6F38BBA76}" type="sibTrans" cxnId="{0E4FD4C3-BA57-423B-8B60-ACB3D884014E}">
      <dgm:prSet/>
      <dgm:spPr/>
      <dgm:t>
        <a:bodyPr/>
        <a:lstStyle/>
        <a:p>
          <a:endParaRPr lang="en-US"/>
        </a:p>
      </dgm:t>
    </dgm:pt>
    <dgm:pt modelId="{78795538-6B94-48C5-A0BE-D221AC120B6E}" type="pres">
      <dgm:prSet presAssocID="{679C85F4-1533-4059-9294-DF0CE96C9103}" presName="linear" presStyleCnt="0">
        <dgm:presLayoutVars>
          <dgm:animLvl val="lvl"/>
          <dgm:resizeHandles val="exact"/>
        </dgm:presLayoutVars>
      </dgm:prSet>
      <dgm:spPr/>
    </dgm:pt>
    <dgm:pt modelId="{A6CE3F07-A5AD-4CE9-AA55-B842C6B7028A}" type="pres">
      <dgm:prSet presAssocID="{2ECCB117-6E8C-4C5E-BAEB-A7620030CE50}" presName="parentText" presStyleLbl="node1" presStyleIdx="0" presStyleCnt="2">
        <dgm:presLayoutVars>
          <dgm:chMax val="0"/>
          <dgm:bulletEnabled val="1"/>
        </dgm:presLayoutVars>
      </dgm:prSet>
      <dgm:spPr/>
    </dgm:pt>
    <dgm:pt modelId="{C67C3A6A-ED47-4371-96A2-C3A77687EE95}" type="pres">
      <dgm:prSet presAssocID="{8C379394-333C-4F79-9562-329DC904D3E4}" presName="spacer" presStyleCnt="0"/>
      <dgm:spPr/>
    </dgm:pt>
    <dgm:pt modelId="{ADF4A137-E71B-4EF8-8B7C-46E1F5C90066}" type="pres">
      <dgm:prSet presAssocID="{65B51DAA-D675-48A7-8075-A311482A84E6}" presName="parentText" presStyleLbl="node1" presStyleIdx="1" presStyleCnt="2">
        <dgm:presLayoutVars>
          <dgm:chMax val="0"/>
          <dgm:bulletEnabled val="1"/>
        </dgm:presLayoutVars>
      </dgm:prSet>
      <dgm:spPr/>
    </dgm:pt>
  </dgm:ptLst>
  <dgm:cxnLst>
    <dgm:cxn modelId="{C75AB50C-2002-4E7D-B6C6-6659E7E172A0}" srcId="{679C85F4-1533-4059-9294-DF0CE96C9103}" destId="{2ECCB117-6E8C-4C5E-BAEB-A7620030CE50}" srcOrd="0" destOrd="0" parTransId="{E70C0521-A2D1-4A1B-9F09-5F8AF33D8ACD}" sibTransId="{8C379394-333C-4F79-9562-329DC904D3E4}"/>
    <dgm:cxn modelId="{4BFA4C36-93CF-4DBA-82E4-3776160FCF5B}" type="presOf" srcId="{2ECCB117-6E8C-4C5E-BAEB-A7620030CE50}" destId="{A6CE3F07-A5AD-4CE9-AA55-B842C6B7028A}" srcOrd="0" destOrd="0" presId="urn:microsoft.com/office/officeart/2005/8/layout/vList2"/>
    <dgm:cxn modelId="{0E4FD4C3-BA57-423B-8B60-ACB3D884014E}" srcId="{679C85F4-1533-4059-9294-DF0CE96C9103}" destId="{65B51DAA-D675-48A7-8075-A311482A84E6}" srcOrd="1" destOrd="0" parTransId="{1E9CC3B1-2D4E-4F8F-A872-E99C029E5857}" sibTransId="{D3A41129-C969-4C7A-B6ED-A5C6F38BBA76}"/>
    <dgm:cxn modelId="{97ECE7D8-B29D-49E7-87F7-F0013BE3D5CD}" type="presOf" srcId="{679C85F4-1533-4059-9294-DF0CE96C9103}" destId="{78795538-6B94-48C5-A0BE-D221AC120B6E}" srcOrd="0" destOrd="0" presId="urn:microsoft.com/office/officeart/2005/8/layout/vList2"/>
    <dgm:cxn modelId="{3369A4FF-41DC-4C86-9070-050F0D49355C}" type="presOf" srcId="{65B51DAA-D675-48A7-8075-A311482A84E6}" destId="{ADF4A137-E71B-4EF8-8B7C-46E1F5C90066}" srcOrd="0" destOrd="0" presId="urn:microsoft.com/office/officeart/2005/8/layout/vList2"/>
    <dgm:cxn modelId="{05A432DC-B480-435C-A932-5281352912B8}" type="presParOf" srcId="{78795538-6B94-48C5-A0BE-D221AC120B6E}" destId="{A6CE3F07-A5AD-4CE9-AA55-B842C6B7028A}" srcOrd="0" destOrd="0" presId="urn:microsoft.com/office/officeart/2005/8/layout/vList2"/>
    <dgm:cxn modelId="{C3F9C980-6037-49B1-B1DA-FB71F65C3522}" type="presParOf" srcId="{78795538-6B94-48C5-A0BE-D221AC120B6E}" destId="{C67C3A6A-ED47-4371-96A2-C3A77687EE95}" srcOrd="1" destOrd="0" presId="urn:microsoft.com/office/officeart/2005/8/layout/vList2"/>
    <dgm:cxn modelId="{0D662812-1D02-49B6-B0CB-58DCC44D01B3}" type="presParOf" srcId="{78795538-6B94-48C5-A0BE-D221AC120B6E}" destId="{ADF4A137-E71B-4EF8-8B7C-46E1F5C90066}"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B69A7A-142C-4BFE-972B-D927B2DD6AC7}"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672D7CD7-18A5-4920-96D7-3CC628A2DD4E}">
      <dgm:prSet/>
      <dgm:spPr/>
      <dgm:t>
        <a:bodyPr/>
        <a:lstStyle/>
        <a:p>
          <a:pPr rtl="0"/>
          <a:r>
            <a:rPr lang="en-US"/>
            <a:t>Celebrations</a:t>
          </a:r>
          <a:r>
            <a:rPr lang="en-US">
              <a:latin typeface="Franklin Gothic Demi"/>
            </a:rPr>
            <a:t> </a:t>
          </a:r>
        </a:p>
      </dgm:t>
    </dgm:pt>
    <dgm:pt modelId="{70A009AA-1F0D-44B2-BF9F-165455ABDB1B}" type="parTrans" cxnId="{18CAE769-47E9-4DE5-A623-A4979460CDE5}">
      <dgm:prSet/>
      <dgm:spPr/>
      <dgm:t>
        <a:bodyPr/>
        <a:lstStyle/>
        <a:p>
          <a:endParaRPr lang="en-US"/>
        </a:p>
      </dgm:t>
    </dgm:pt>
    <dgm:pt modelId="{50CE21F5-A6CC-4BD6-9CB6-C5AF32CE93ED}" type="sibTrans" cxnId="{18CAE769-47E9-4DE5-A623-A4979460CDE5}">
      <dgm:prSet/>
      <dgm:spPr/>
      <dgm:t>
        <a:bodyPr/>
        <a:lstStyle/>
        <a:p>
          <a:endParaRPr lang="en-US"/>
        </a:p>
      </dgm:t>
    </dgm:pt>
    <dgm:pt modelId="{1DBCD0F4-D59A-4EE7-9D61-D94E3705AE7A}">
      <dgm:prSet/>
      <dgm:spPr/>
      <dgm:t>
        <a:bodyPr/>
        <a:lstStyle/>
        <a:p>
          <a:pPr rtl="0"/>
          <a:r>
            <a:rPr lang="en-US">
              <a:latin typeface="Franklin Gothic Demi"/>
            </a:rPr>
            <a:t>2022 Goals!</a:t>
          </a:r>
          <a:endParaRPr lang="en-US"/>
        </a:p>
      </dgm:t>
    </dgm:pt>
    <dgm:pt modelId="{5FEABFAC-B3BE-4320-9B49-19EECF7ABDC0}" type="parTrans" cxnId="{4F7A018F-236B-4BE4-838D-A1C99BC0BDD5}">
      <dgm:prSet/>
      <dgm:spPr/>
      <dgm:t>
        <a:bodyPr/>
        <a:lstStyle/>
        <a:p>
          <a:endParaRPr lang="en-US"/>
        </a:p>
      </dgm:t>
    </dgm:pt>
    <dgm:pt modelId="{120CDCFC-BEA7-42F7-83A9-910F269DF1FB}" type="sibTrans" cxnId="{4F7A018F-236B-4BE4-838D-A1C99BC0BDD5}">
      <dgm:prSet/>
      <dgm:spPr/>
      <dgm:t>
        <a:bodyPr/>
        <a:lstStyle/>
        <a:p>
          <a:endParaRPr lang="en-US"/>
        </a:p>
      </dgm:t>
    </dgm:pt>
    <dgm:pt modelId="{C3E33151-4353-46C0-9CB6-770D18ECEE7A}">
      <dgm:prSet phldr="0"/>
      <dgm:spPr/>
      <dgm:t>
        <a:bodyPr/>
        <a:lstStyle/>
        <a:p>
          <a:r>
            <a:rPr lang="en-US">
              <a:latin typeface="Franklin Gothic Demi"/>
            </a:rPr>
            <a:t>Announcements</a:t>
          </a:r>
        </a:p>
      </dgm:t>
    </dgm:pt>
    <dgm:pt modelId="{DB61AF1E-DB97-492A-8FEC-14C19F52AA8E}" type="parTrans" cxnId="{388CDF87-96FD-44AD-A6EE-FD0CD6914E44}">
      <dgm:prSet/>
      <dgm:spPr/>
      <dgm:t>
        <a:bodyPr/>
        <a:lstStyle/>
        <a:p>
          <a:endParaRPr lang="en-US"/>
        </a:p>
      </dgm:t>
    </dgm:pt>
    <dgm:pt modelId="{4F10FD4A-4333-43AC-A58E-3DD18526983F}" type="sibTrans" cxnId="{388CDF87-96FD-44AD-A6EE-FD0CD6914E44}">
      <dgm:prSet/>
      <dgm:spPr/>
      <dgm:t>
        <a:bodyPr/>
        <a:lstStyle/>
        <a:p>
          <a:endParaRPr lang="en-US"/>
        </a:p>
      </dgm:t>
    </dgm:pt>
    <dgm:pt modelId="{BE4936FF-B730-47B5-B6F5-042C60DC99DA}">
      <dgm:prSet phldr="0"/>
      <dgm:spPr/>
      <dgm:t>
        <a:bodyPr/>
        <a:lstStyle/>
        <a:p>
          <a:pPr rtl="0"/>
          <a:r>
            <a:rPr lang="en-US">
              <a:latin typeface="Franklin Gothic Demi"/>
            </a:rPr>
            <a:t>Share your successes in the chat box!</a:t>
          </a:r>
        </a:p>
      </dgm:t>
    </dgm:pt>
    <dgm:pt modelId="{31CFF89A-4C8C-4097-9307-6508C2792366}" type="parTrans" cxnId="{2A5AE880-BBF0-4FA6-B799-F97769A71368}">
      <dgm:prSet/>
      <dgm:spPr/>
      <dgm:t>
        <a:bodyPr/>
        <a:lstStyle/>
        <a:p>
          <a:endParaRPr lang="en-US"/>
        </a:p>
      </dgm:t>
    </dgm:pt>
    <dgm:pt modelId="{D9877145-839D-4C66-AA63-8BDD1CBAB602}" type="sibTrans" cxnId="{2A5AE880-BBF0-4FA6-B799-F97769A71368}">
      <dgm:prSet/>
      <dgm:spPr/>
      <dgm:t>
        <a:bodyPr/>
        <a:lstStyle/>
        <a:p>
          <a:endParaRPr lang="en-US"/>
        </a:p>
      </dgm:t>
    </dgm:pt>
    <dgm:pt modelId="{08B04C8F-17DE-475D-8632-0BFE92B5320F}">
      <dgm:prSet/>
      <dgm:spPr/>
      <dgm:t>
        <a:bodyPr/>
        <a:lstStyle/>
        <a:p>
          <a:pPr rtl="0"/>
          <a:r>
            <a:rPr lang="en-US">
              <a:latin typeface="Franklin Gothic Demi"/>
            </a:rPr>
            <a:t>Introductions</a:t>
          </a:r>
        </a:p>
      </dgm:t>
    </dgm:pt>
    <dgm:pt modelId="{E9BDD941-6B44-43BF-BC40-7C95EACD7545}" type="parTrans" cxnId="{471E6406-F21F-4356-85B0-AB349D31D7C5}">
      <dgm:prSet/>
      <dgm:spPr/>
      <dgm:t>
        <a:bodyPr/>
        <a:lstStyle/>
        <a:p>
          <a:endParaRPr lang="en-US"/>
        </a:p>
      </dgm:t>
    </dgm:pt>
    <dgm:pt modelId="{569CAF33-3087-4989-975D-CF844F8EA303}" type="sibTrans" cxnId="{471E6406-F21F-4356-85B0-AB349D31D7C5}">
      <dgm:prSet/>
      <dgm:spPr/>
      <dgm:t>
        <a:bodyPr/>
        <a:lstStyle/>
        <a:p>
          <a:endParaRPr lang="en-US"/>
        </a:p>
      </dgm:t>
    </dgm:pt>
    <dgm:pt modelId="{6E374273-52A0-4E3C-8342-B31F6D6409D0}">
      <dgm:prSet/>
      <dgm:spPr/>
      <dgm:t>
        <a:bodyPr/>
        <a:lstStyle/>
        <a:p>
          <a:pPr rtl="0"/>
          <a:r>
            <a:rPr lang="en-US"/>
            <a:t>Updates</a:t>
          </a:r>
        </a:p>
      </dgm:t>
    </dgm:pt>
    <dgm:pt modelId="{3D00474B-FF12-4C78-B74F-AB4CBE6A3810}" type="parTrans" cxnId="{BA34AD88-556D-4012-AA03-E89EE9B95F8A}">
      <dgm:prSet/>
      <dgm:spPr/>
      <dgm:t>
        <a:bodyPr/>
        <a:lstStyle/>
        <a:p>
          <a:endParaRPr lang="en-US"/>
        </a:p>
      </dgm:t>
    </dgm:pt>
    <dgm:pt modelId="{B8E6AA23-D02C-4441-8198-0C60A0B9CBFE}" type="sibTrans" cxnId="{BA34AD88-556D-4012-AA03-E89EE9B95F8A}">
      <dgm:prSet/>
      <dgm:spPr/>
      <dgm:t>
        <a:bodyPr/>
        <a:lstStyle/>
        <a:p>
          <a:endParaRPr lang="en-US"/>
        </a:p>
      </dgm:t>
    </dgm:pt>
    <dgm:pt modelId="{492FD90E-72F3-43A4-B3D2-7A5C6F168952}" type="pres">
      <dgm:prSet presAssocID="{AFB69A7A-142C-4BFE-972B-D927B2DD6AC7}" presName="hierChild1" presStyleCnt="0">
        <dgm:presLayoutVars>
          <dgm:orgChart val="1"/>
          <dgm:chPref val="1"/>
          <dgm:dir/>
          <dgm:animOne val="branch"/>
          <dgm:animLvl val="lvl"/>
          <dgm:resizeHandles/>
        </dgm:presLayoutVars>
      </dgm:prSet>
      <dgm:spPr/>
    </dgm:pt>
    <dgm:pt modelId="{9A022D7E-57C8-46FB-A6EE-C93EE7765143}" type="pres">
      <dgm:prSet presAssocID="{08B04C8F-17DE-475D-8632-0BFE92B5320F}" presName="hierRoot1" presStyleCnt="0">
        <dgm:presLayoutVars>
          <dgm:hierBranch val="init"/>
        </dgm:presLayoutVars>
      </dgm:prSet>
      <dgm:spPr/>
    </dgm:pt>
    <dgm:pt modelId="{520A6C3F-9127-4660-B878-0686C8C0DC5E}" type="pres">
      <dgm:prSet presAssocID="{08B04C8F-17DE-475D-8632-0BFE92B5320F}" presName="rootComposite1" presStyleCnt="0"/>
      <dgm:spPr/>
    </dgm:pt>
    <dgm:pt modelId="{87E715B9-8647-4212-A911-3F8349A263F6}" type="pres">
      <dgm:prSet presAssocID="{08B04C8F-17DE-475D-8632-0BFE92B5320F}" presName="rootText1" presStyleLbl="node0" presStyleIdx="0" presStyleCnt="5">
        <dgm:presLayoutVars>
          <dgm:chPref val="3"/>
        </dgm:presLayoutVars>
      </dgm:prSet>
      <dgm:spPr/>
    </dgm:pt>
    <dgm:pt modelId="{54837327-78C6-47AD-AF7F-3CB7A724FD71}" type="pres">
      <dgm:prSet presAssocID="{08B04C8F-17DE-475D-8632-0BFE92B5320F}" presName="rootConnector1" presStyleLbl="node1" presStyleIdx="0" presStyleCnt="0"/>
      <dgm:spPr/>
    </dgm:pt>
    <dgm:pt modelId="{6FE72861-FA17-4183-968E-870CC61914B1}" type="pres">
      <dgm:prSet presAssocID="{08B04C8F-17DE-475D-8632-0BFE92B5320F}" presName="hierChild2" presStyleCnt="0"/>
      <dgm:spPr/>
    </dgm:pt>
    <dgm:pt modelId="{E523B3F2-F231-45F8-9420-67FB8E41D990}" type="pres">
      <dgm:prSet presAssocID="{08B04C8F-17DE-475D-8632-0BFE92B5320F}" presName="hierChild3" presStyleCnt="0"/>
      <dgm:spPr/>
    </dgm:pt>
    <dgm:pt modelId="{90D819C5-32E0-4A61-85DA-B46C4DAED7DA}" type="pres">
      <dgm:prSet presAssocID="{672D7CD7-18A5-4920-96D7-3CC628A2DD4E}" presName="hierRoot1" presStyleCnt="0">
        <dgm:presLayoutVars>
          <dgm:hierBranch val="init"/>
        </dgm:presLayoutVars>
      </dgm:prSet>
      <dgm:spPr/>
    </dgm:pt>
    <dgm:pt modelId="{9F766B15-B48E-4646-A1D3-92C3F76F2835}" type="pres">
      <dgm:prSet presAssocID="{672D7CD7-18A5-4920-96D7-3CC628A2DD4E}" presName="rootComposite1" presStyleCnt="0"/>
      <dgm:spPr/>
    </dgm:pt>
    <dgm:pt modelId="{00E0E68E-5177-4D08-BF11-CE56623BC274}" type="pres">
      <dgm:prSet presAssocID="{672D7CD7-18A5-4920-96D7-3CC628A2DD4E}" presName="rootText1" presStyleLbl="node0" presStyleIdx="1" presStyleCnt="5" custLinFactY="100000" custLinFactNeighborX="344" custLinFactNeighborY="198693">
        <dgm:presLayoutVars>
          <dgm:chPref val="3"/>
        </dgm:presLayoutVars>
      </dgm:prSet>
      <dgm:spPr/>
    </dgm:pt>
    <dgm:pt modelId="{5D6CFD36-4122-4F19-8F27-9E4DE23C712E}" type="pres">
      <dgm:prSet presAssocID="{672D7CD7-18A5-4920-96D7-3CC628A2DD4E}" presName="rootConnector1" presStyleLbl="node1" presStyleIdx="0" presStyleCnt="0"/>
      <dgm:spPr/>
    </dgm:pt>
    <dgm:pt modelId="{B79E5E7A-14B9-4DA8-AE1C-D795B07CC90E}" type="pres">
      <dgm:prSet presAssocID="{672D7CD7-18A5-4920-96D7-3CC628A2DD4E}" presName="hierChild2" presStyleCnt="0"/>
      <dgm:spPr/>
    </dgm:pt>
    <dgm:pt modelId="{DC2C31C4-E5C3-4C1A-BE05-2F5B8AF5826E}" type="pres">
      <dgm:prSet presAssocID="{31CFF89A-4C8C-4097-9307-6508C2792366}" presName="Name64" presStyleLbl="parChTrans1D2" presStyleIdx="0" presStyleCnt="1"/>
      <dgm:spPr/>
    </dgm:pt>
    <dgm:pt modelId="{2483C741-A1D8-433C-86E4-D5940433AA9D}" type="pres">
      <dgm:prSet presAssocID="{BE4936FF-B730-47B5-B6F5-042C60DC99DA}" presName="hierRoot2" presStyleCnt="0">
        <dgm:presLayoutVars>
          <dgm:hierBranch val="init"/>
        </dgm:presLayoutVars>
      </dgm:prSet>
      <dgm:spPr/>
    </dgm:pt>
    <dgm:pt modelId="{B1839C97-A8E5-4C74-AC83-6C4AB713C5F1}" type="pres">
      <dgm:prSet presAssocID="{BE4936FF-B730-47B5-B6F5-042C60DC99DA}" presName="rootComposite" presStyleCnt="0"/>
      <dgm:spPr/>
    </dgm:pt>
    <dgm:pt modelId="{C63F2131-37EA-4657-B289-E865EFF41908}" type="pres">
      <dgm:prSet presAssocID="{BE4936FF-B730-47B5-B6F5-042C60DC99DA}" presName="rootText" presStyleLbl="node2" presStyleIdx="0" presStyleCnt="1" custLinFactY="100000" custLinFactNeighborX="-3314" custLinFactNeighborY="191930">
        <dgm:presLayoutVars>
          <dgm:chPref val="3"/>
        </dgm:presLayoutVars>
      </dgm:prSet>
      <dgm:spPr/>
    </dgm:pt>
    <dgm:pt modelId="{DA805A36-1CD4-4636-B27C-6CABC9041CB6}" type="pres">
      <dgm:prSet presAssocID="{BE4936FF-B730-47B5-B6F5-042C60DC99DA}" presName="rootConnector" presStyleLbl="node2" presStyleIdx="0" presStyleCnt="1"/>
      <dgm:spPr/>
    </dgm:pt>
    <dgm:pt modelId="{4F99A04C-31C2-49B2-832B-CBB97E1D5CAD}" type="pres">
      <dgm:prSet presAssocID="{BE4936FF-B730-47B5-B6F5-042C60DC99DA}" presName="hierChild4" presStyleCnt="0"/>
      <dgm:spPr/>
    </dgm:pt>
    <dgm:pt modelId="{862DE408-FDEC-4A42-8D62-9667D7E548A2}" type="pres">
      <dgm:prSet presAssocID="{BE4936FF-B730-47B5-B6F5-042C60DC99DA}" presName="hierChild5" presStyleCnt="0"/>
      <dgm:spPr/>
    </dgm:pt>
    <dgm:pt modelId="{CA01CABF-FB7D-4F28-9534-4817FE9315A5}" type="pres">
      <dgm:prSet presAssocID="{672D7CD7-18A5-4920-96D7-3CC628A2DD4E}" presName="hierChild3" presStyleCnt="0"/>
      <dgm:spPr/>
    </dgm:pt>
    <dgm:pt modelId="{CA0BE771-F5C0-4168-9C5D-11B7F9F4DF20}" type="pres">
      <dgm:prSet presAssocID="{6E374273-52A0-4E3C-8342-B31F6D6409D0}" presName="hierRoot1" presStyleCnt="0">
        <dgm:presLayoutVars>
          <dgm:hierBranch val="init"/>
        </dgm:presLayoutVars>
      </dgm:prSet>
      <dgm:spPr/>
    </dgm:pt>
    <dgm:pt modelId="{DB918752-93EB-4446-B255-00096BBF833F}" type="pres">
      <dgm:prSet presAssocID="{6E374273-52A0-4E3C-8342-B31F6D6409D0}" presName="rootComposite1" presStyleCnt="0"/>
      <dgm:spPr/>
    </dgm:pt>
    <dgm:pt modelId="{1485AD11-C4FE-4110-8730-7B40D0EDD779}" type="pres">
      <dgm:prSet presAssocID="{6E374273-52A0-4E3C-8342-B31F6D6409D0}" presName="rootText1" presStyleLbl="node0" presStyleIdx="2" presStyleCnt="5" custLinFactY="-55546" custLinFactNeighborX="-1031" custLinFactNeighborY="-100000">
        <dgm:presLayoutVars>
          <dgm:chPref val="3"/>
        </dgm:presLayoutVars>
      </dgm:prSet>
      <dgm:spPr/>
    </dgm:pt>
    <dgm:pt modelId="{15B92422-9A4B-4EF7-B538-0C80575A48F8}" type="pres">
      <dgm:prSet presAssocID="{6E374273-52A0-4E3C-8342-B31F6D6409D0}" presName="rootConnector1" presStyleLbl="node1" presStyleIdx="0" presStyleCnt="0"/>
      <dgm:spPr/>
    </dgm:pt>
    <dgm:pt modelId="{51862D4B-C57E-4333-98E3-057CB8DDD2DF}" type="pres">
      <dgm:prSet presAssocID="{6E374273-52A0-4E3C-8342-B31F6D6409D0}" presName="hierChild2" presStyleCnt="0"/>
      <dgm:spPr/>
    </dgm:pt>
    <dgm:pt modelId="{B007F7CE-BA9F-4ED8-B4A2-CDF252CD482E}" type="pres">
      <dgm:prSet presAssocID="{6E374273-52A0-4E3C-8342-B31F6D6409D0}" presName="hierChild3" presStyleCnt="0"/>
      <dgm:spPr/>
    </dgm:pt>
    <dgm:pt modelId="{56AF4F22-CCC1-43A5-BB62-A9CB47E7FD71}" type="pres">
      <dgm:prSet presAssocID="{1DBCD0F4-D59A-4EE7-9D61-D94E3705AE7A}" presName="hierRoot1" presStyleCnt="0">
        <dgm:presLayoutVars>
          <dgm:hierBranch val="init"/>
        </dgm:presLayoutVars>
      </dgm:prSet>
      <dgm:spPr/>
    </dgm:pt>
    <dgm:pt modelId="{75F8F5B7-5ABE-4DBB-A625-D38D9F04D480}" type="pres">
      <dgm:prSet presAssocID="{1DBCD0F4-D59A-4EE7-9D61-D94E3705AE7A}" presName="rootComposite1" presStyleCnt="0"/>
      <dgm:spPr/>
    </dgm:pt>
    <dgm:pt modelId="{E5438DB3-F268-4305-897E-37EDD4431F96}" type="pres">
      <dgm:prSet presAssocID="{1DBCD0F4-D59A-4EE7-9D61-D94E3705AE7A}" presName="rootText1" presStyleLbl="node0" presStyleIdx="3" presStyleCnt="5" custLinFactY="-45401" custLinFactNeighborX="-344" custLinFactNeighborY="-100000">
        <dgm:presLayoutVars>
          <dgm:chPref val="3"/>
        </dgm:presLayoutVars>
      </dgm:prSet>
      <dgm:spPr/>
    </dgm:pt>
    <dgm:pt modelId="{7C5C69B0-118E-4BAD-B53D-4D6EA19E0C80}" type="pres">
      <dgm:prSet presAssocID="{1DBCD0F4-D59A-4EE7-9D61-D94E3705AE7A}" presName="rootConnector1" presStyleLbl="node1" presStyleIdx="0" presStyleCnt="0"/>
      <dgm:spPr/>
    </dgm:pt>
    <dgm:pt modelId="{F92A3F3D-4D9B-40D7-8B96-C5DBF848BF9F}" type="pres">
      <dgm:prSet presAssocID="{1DBCD0F4-D59A-4EE7-9D61-D94E3705AE7A}" presName="hierChild2" presStyleCnt="0"/>
      <dgm:spPr/>
    </dgm:pt>
    <dgm:pt modelId="{08CE5936-89E6-4712-BFFD-177C8CD68D88}" type="pres">
      <dgm:prSet presAssocID="{1DBCD0F4-D59A-4EE7-9D61-D94E3705AE7A}" presName="hierChild3" presStyleCnt="0"/>
      <dgm:spPr/>
    </dgm:pt>
    <dgm:pt modelId="{E8E2737B-828A-45FB-82B6-E3B944E44D99}" type="pres">
      <dgm:prSet presAssocID="{C3E33151-4353-46C0-9CB6-770D18ECEE7A}" presName="hierRoot1" presStyleCnt="0">
        <dgm:presLayoutVars>
          <dgm:hierBranch val="init"/>
        </dgm:presLayoutVars>
      </dgm:prSet>
      <dgm:spPr/>
    </dgm:pt>
    <dgm:pt modelId="{8D0D9675-50F7-46D4-902E-93F9F4DD910D}" type="pres">
      <dgm:prSet presAssocID="{C3E33151-4353-46C0-9CB6-770D18ECEE7A}" presName="rootComposite1" presStyleCnt="0"/>
      <dgm:spPr/>
    </dgm:pt>
    <dgm:pt modelId="{58DCE46D-FF92-46D7-AAEB-B62D0BA753CE}" type="pres">
      <dgm:prSet presAssocID="{C3E33151-4353-46C0-9CB6-770D18ECEE7A}" presName="rootText1" presStyleLbl="node0" presStyleIdx="4" presStyleCnt="5">
        <dgm:presLayoutVars>
          <dgm:chPref val="3"/>
        </dgm:presLayoutVars>
      </dgm:prSet>
      <dgm:spPr/>
    </dgm:pt>
    <dgm:pt modelId="{D70A848B-2A3E-4394-8ECD-FD8DC5C3A8DF}" type="pres">
      <dgm:prSet presAssocID="{C3E33151-4353-46C0-9CB6-770D18ECEE7A}" presName="rootConnector1" presStyleLbl="node1" presStyleIdx="0" presStyleCnt="0"/>
      <dgm:spPr/>
    </dgm:pt>
    <dgm:pt modelId="{2739D8A7-0BEA-4075-8303-D66446146BEC}" type="pres">
      <dgm:prSet presAssocID="{C3E33151-4353-46C0-9CB6-770D18ECEE7A}" presName="hierChild2" presStyleCnt="0"/>
      <dgm:spPr/>
    </dgm:pt>
    <dgm:pt modelId="{5B352F4E-B02D-43A0-97FB-20373E3A45D4}" type="pres">
      <dgm:prSet presAssocID="{C3E33151-4353-46C0-9CB6-770D18ECEE7A}" presName="hierChild3" presStyleCnt="0"/>
      <dgm:spPr/>
    </dgm:pt>
  </dgm:ptLst>
  <dgm:cxnLst>
    <dgm:cxn modelId="{6C569E00-162B-47F5-B21F-90601316CA89}" type="presOf" srcId="{BE4936FF-B730-47B5-B6F5-042C60DC99DA}" destId="{DA805A36-1CD4-4636-B27C-6CABC9041CB6}" srcOrd="1" destOrd="0" presId="urn:microsoft.com/office/officeart/2009/3/layout/HorizontalOrganizationChart"/>
    <dgm:cxn modelId="{471E6406-F21F-4356-85B0-AB349D31D7C5}" srcId="{AFB69A7A-142C-4BFE-972B-D927B2DD6AC7}" destId="{08B04C8F-17DE-475D-8632-0BFE92B5320F}" srcOrd="0" destOrd="0" parTransId="{E9BDD941-6B44-43BF-BC40-7C95EACD7545}" sibTransId="{569CAF33-3087-4989-975D-CF844F8EA303}"/>
    <dgm:cxn modelId="{BC4FD225-2733-416B-8A4F-1DE6FB52C8FE}" type="presOf" srcId="{672D7CD7-18A5-4920-96D7-3CC628A2DD4E}" destId="{00E0E68E-5177-4D08-BF11-CE56623BC274}" srcOrd="0" destOrd="0" presId="urn:microsoft.com/office/officeart/2009/3/layout/HorizontalOrganizationChart"/>
    <dgm:cxn modelId="{D5C7742F-7D71-4C83-A128-11B04EB75D32}" type="presOf" srcId="{6E374273-52A0-4E3C-8342-B31F6D6409D0}" destId="{15B92422-9A4B-4EF7-B538-0C80575A48F8}" srcOrd="1" destOrd="0" presId="urn:microsoft.com/office/officeart/2009/3/layout/HorizontalOrganizationChart"/>
    <dgm:cxn modelId="{98703130-CF35-4DD0-8A94-BA8F88300E95}" type="presOf" srcId="{C3E33151-4353-46C0-9CB6-770D18ECEE7A}" destId="{58DCE46D-FF92-46D7-AAEB-B62D0BA753CE}" srcOrd="0" destOrd="0" presId="urn:microsoft.com/office/officeart/2009/3/layout/HorizontalOrganizationChart"/>
    <dgm:cxn modelId="{7805D05C-EB96-4DAB-835B-C486651D0230}" type="presOf" srcId="{1DBCD0F4-D59A-4EE7-9D61-D94E3705AE7A}" destId="{7C5C69B0-118E-4BAD-B53D-4D6EA19E0C80}" srcOrd="1" destOrd="0" presId="urn:microsoft.com/office/officeart/2009/3/layout/HorizontalOrganizationChart"/>
    <dgm:cxn modelId="{03B0CF64-5505-4AC8-B202-D22C16375E75}" type="presOf" srcId="{1DBCD0F4-D59A-4EE7-9D61-D94E3705AE7A}" destId="{E5438DB3-F268-4305-897E-37EDD4431F96}" srcOrd="0" destOrd="0" presId="urn:microsoft.com/office/officeart/2009/3/layout/HorizontalOrganizationChart"/>
    <dgm:cxn modelId="{8C101766-9797-4AEA-8BA7-5AF9970B82B0}" type="presOf" srcId="{AFB69A7A-142C-4BFE-972B-D927B2DD6AC7}" destId="{492FD90E-72F3-43A4-B3D2-7A5C6F168952}" srcOrd="0" destOrd="0" presId="urn:microsoft.com/office/officeart/2009/3/layout/HorizontalOrganizationChart"/>
    <dgm:cxn modelId="{18CAE769-47E9-4DE5-A623-A4979460CDE5}" srcId="{AFB69A7A-142C-4BFE-972B-D927B2DD6AC7}" destId="{672D7CD7-18A5-4920-96D7-3CC628A2DD4E}" srcOrd="1" destOrd="0" parTransId="{70A009AA-1F0D-44B2-BF9F-165455ABDB1B}" sibTransId="{50CE21F5-A6CC-4BD6-9CB6-C5AF32CE93ED}"/>
    <dgm:cxn modelId="{5A826D71-811B-41CE-966A-9B012308AB15}" type="presOf" srcId="{31CFF89A-4C8C-4097-9307-6508C2792366}" destId="{DC2C31C4-E5C3-4C1A-BE05-2F5B8AF5826E}" srcOrd="0" destOrd="0" presId="urn:microsoft.com/office/officeart/2009/3/layout/HorizontalOrganizationChart"/>
    <dgm:cxn modelId="{31C7C558-D3C0-4573-99EB-CAC36DC55DA4}" type="presOf" srcId="{08B04C8F-17DE-475D-8632-0BFE92B5320F}" destId="{87E715B9-8647-4212-A911-3F8349A263F6}" srcOrd="0" destOrd="0" presId="urn:microsoft.com/office/officeart/2009/3/layout/HorizontalOrganizationChart"/>
    <dgm:cxn modelId="{2A5AE880-BBF0-4FA6-B799-F97769A71368}" srcId="{672D7CD7-18A5-4920-96D7-3CC628A2DD4E}" destId="{BE4936FF-B730-47B5-B6F5-042C60DC99DA}" srcOrd="0" destOrd="0" parTransId="{31CFF89A-4C8C-4097-9307-6508C2792366}" sibTransId="{D9877145-839D-4C66-AA63-8BDD1CBAB602}"/>
    <dgm:cxn modelId="{388CDF87-96FD-44AD-A6EE-FD0CD6914E44}" srcId="{AFB69A7A-142C-4BFE-972B-D927B2DD6AC7}" destId="{C3E33151-4353-46C0-9CB6-770D18ECEE7A}" srcOrd="4" destOrd="0" parTransId="{DB61AF1E-DB97-492A-8FEC-14C19F52AA8E}" sibTransId="{4F10FD4A-4333-43AC-A58E-3DD18526983F}"/>
    <dgm:cxn modelId="{BA34AD88-556D-4012-AA03-E89EE9B95F8A}" srcId="{AFB69A7A-142C-4BFE-972B-D927B2DD6AC7}" destId="{6E374273-52A0-4E3C-8342-B31F6D6409D0}" srcOrd="2" destOrd="0" parTransId="{3D00474B-FF12-4C78-B74F-AB4CBE6A3810}" sibTransId="{B8E6AA23-D02C-4441-8198-0C60A0B9CBFE}"/>
    <dgm:cxn modelId="{305B1C8D-9881-4231-8D0C-5FA7EACBF7AD}" type="presOf" srcId="{C3E33151-4353-46C0-9CB6-770D18ECEE7A}" destId="{D70A848B-2A3E-4394-8ECD-FD8DC5C3A8DF}" srcOrd="1" destOrd="0" presId="urn:microsoft.com/office/officeart/2009/3/layout/HorizontalOrganizationChart"/>
    <dgm:cxn modelId="{4F7A018F-236B-4BE4-838D-A1C99BC0BDD5}" srcId="{AFB69A7A-142C-4BFE-972B-D927B2DD6AC7}" destId="{1DBCD0F4-D59A-4EE7-9D61-D94E3705AE7A}" srcOrd="3" destOrd="0" parTransId="{5FEABFAC-B3BE-4320-9B49-19EECF7ABDC0}" sibTransId="{120CDCFC-BEA7-42F7-83A9-910F269DF1FB}"/>
    <dgm:cxn modelId="{649810B3-E81A-42FC-9EEE-3EEBB7E6D832}" type="presOf" srcId="{6E374273-52A0-4E3C-8342-B31F6D6409D0}" destId="{1485AD11-C4FE-4110-8730-7B40D0EDD779}" srcOrd="0" destOrd="0" presId="urn:microsoft.com/office/officeart/2009/3/layout/HorizontalOrganizationChart"/>
    <dgm:cxn modelId="{3AF9D9B5-4104-459D-8F15-16607905516A}" type="presOf" srcId="{BE4936FF-B730-47B5-B6F5-042C60DC99DA}" destId="{C63F2131-37EA-4657-B289-E865EFF41908}" srcOrd="0" destOrd="0" presId="urn:microsoft.com/office/officeart/2009/3/layout/HorizontalOrganizationChart"/>
    <dgm:cxn modelId="{77DFCEC0-1CCA-417A-BBD9-E029E7B86704}" type="presOf" srcId="{672D7CD7-18A5-4920-96D7-3CC628A2DD4E}" destId="{5D6CFD36-4122-4F19-8F27-9E4DE23C712E}" srcOrd="1" destOrd="0" presId="urn:microsoft.com/office/officeart/2009/3/layout/HorizontalOrganizationChart"/>
    <dgm:cxn modelId="{BA268DE6-590F-4D44-861B-FD3A493195A6}" type="presOf" srcId="{08B04C8F-17DE-475D-8632-0BFE92B5320F}" destId="{54837327-78C6-47AD-AF7F-3CB7A724FD71}" srcOrd="1" destOrd="0" presId="urn:microsoft.com/office/officeart/2009/3/layout/HorizontalOrganizationChart"/>
    <dgm:cxn modelId="{8F51B9F1-A466-4CAA-8DAF-7BBDA08F13F7}" type="presParOf" srcId="{492FD90E-72F3-43A4-B3D2-7A5C6F168952}" destId="{9A022D7E-57C8-46FB-A6EE-C93EE7765143}" srcOrd="0" destOrd="0" presId="urn:microsoft.com/office/officeart/2009/3/layout/HorizontalOrganizationChart"/>
    <dgm:cxn modelId="{95EFCAE9-D308-47AA-8158-B0F8EFA6068C}" type="presParOf" srcId="{9A022D7E-57C8-46FB-A6EE-C93EE7765143}" destId="{520A6C3F-9127-4660-B878-0686C8C0DC5E}" srcOrd="0" destOrd="0" presId="urn:microsoft.com/office/officeart/2009/3/layout/HorizontalOrganizationChart"/>
    <dgm:cxn modelId="{A6C5EF93-486C-4F76-BA46-87B475826FA7}" type="presParOf" srcId="{520A6C3F-9127-4660-B878-0686C8C0DC5E}" destId="{87E715B9-8647-4212-A911-3F8349A263F6}" srcOrd="0" destOrd="0" presId="urn:microsoft.com/office/officeart/2009/3/layout/HorizontalOrganizationChart"/>
    <dgm:cxn modelId="{E3F1DFCB-64B3-4AF5-A77A-573708911A6D}" type="presParOf" srcId="{520A6C3F-9127-4660-B878-0686C8C0DC5E}" destId="{54837327-78C6-47AD-AF7F-3CB7A724FD71}" srcOrd="1" destOrd="0" presId="urn:microsoft.com/office/officeart/2009/3/layout/HorizontalOrganizationChart"/>
    <dgm:cxn modelId="{790AC340-B1D0-4E8F-A6D1-8F162527B9E9}" type="presParOf" srcId="{9A022D7E-57C8-46FB-A6EE-C93EE7765143}" destId="{6FE72861-FA17-4183-968E-870CC61914B1}" srcOrd="1" destOrd="0" presId="urn:microsoft.com/office/officeart/2009/3/layout/HorizontalOrganizationChart"/>
    <dgm:cxn modelId="{E1FBE033-0AE8-44AE-8E61-DC6DAA268AA8}" type="presParOf" srcId="{9A022D7E-57C8-46FB-A6EE-C93EE7765143}" destId="{E523B3F2-F231-45F8-9420-67FB8E41D990}" srcOrd="2" destOrd="0" presId="urn:microsoft.com/office/officeart/2009/3/layout/HorizontalOrganizationChart"/>
    <dgm:cxn modelId="{E3FF8E52-762D-427C-9E98-9C2343CF0429}" type="presParOf" srcId="{492FD90E-72F3-43A4-B3D2-7A5C6F168952}" destId="{90D819C5-32E0-4A61-85DA-B46C4DAED7DA}" srcOrd="1" destOrd="0" presId="urn:microsoft.com/office/officeart/2009/3/layout/HorizontalOrganizationChart"/>
    <dgm:cxn modelId="{63CE12F7-4915-42CA-846F-DD069D9671E7}" type="presParOf" srcId="{90D819C5-32E0-4A61-85DA-B46C4DAED7DA}" destId="{9F766B15-B48E-4646-A1D3-92C3F76F2835}" srcOrd="0" destOrd="0" presId="urn:microsoft.com/office/officeart/2009/3/layout/HorizontalOrganizationChart"/>
    <dgm:cxn modelId="{D66795DD-A3EC-4076-AEAF-42BA83F6487B}" type="presParOf" srcId="{9F766B15-B48E-4646-A1D3-92C3F76F2835}" destId="{00E0E68E-5177-4D08-BF11-CE56623BC274}" srcOrd="0" destOrd="0" presId="urn:microsoft.com/office/officeart/2009/3/layout/HorizontalOrganizationChart"/>
    <dgm:cxn modelId="{32DC0264-FD1D-4CB9-9267-3858D484AC39}" type="presParOf" srcId="{9F766B15-B48E-4646-A1D3-92C3F76F2835}" destId="{5D6CFD36-4122-4F19-8F27-9E4DE23C712E}" srcOrd="1" destOrd="0" presId="urn:microsoft.com/office/officeart/2009/3/layout/HorizontalOrganizationChart"/>
    <dgm:cxn modelId="{30E6517F-2F25-4AE6-A123-0BBE9EE5E9C8}" type="presParOf" srcId="{90D819C5-32E0-4A61-85DA-B46C4DAED7DA}" destId="{B79E5E7A-14B9-4DA8-AE1C-D795B07CC90E}" srcOrd="1" destOrd="0" presId="urn:microsoft.com/office/officeart/2009/3/layout/HorizontalOrganizationChart"/>
    <dgm:cxn modelId="{CC20CA6E-6356-46FF-8CFC-136ABAB3AF46}" type="presParOf" srcId="{B79E5E7A-14B9-4DA8-AE1C-D795B07CC90E}" destId="{DC2C31C4-E5C3-4C1A-BE05-2F5B8AF5826E}" srcOrd="0" destOrd="0" presId="urn:microsoft.com/office/officeart/2009/3/layout/HorizontalOrganizationChart"/>
    <dgm:cxn modelId="{44266124-9173-49D7-AADD-BC14C60D89D5}" type="presParOf" srcId="{B79E5E7A-14B9-4DA8-AE1C-D795B07CC90E}" destId="{2483C741-A1D8-433C-86E4-D5940433AA9D}" srcOrd="1" destOrd="0" presId="urn:microsoft.com/office/officeart/2009/3/layout/HorizontalOrganizationChart"/>
    <dgm:cxn modelId="{557FA1D1-146F-4E63-87F9-4A4EE9DA9105}" type="presParOf" srcId="{2483C741-A1D8-433C-86E4-D5940433AA9D}" destId="{B1839C97-A8E5-4C74-AC83-6C4AB713C5F1}" srcOrd="0" destOrd="0" presId="urn:microsoft.com/office/officeart/2009/3/layout/HorizontalOrganizationChart"/>
    <dgm:cxn modelId="{D95B1A65-D91E-42A6-93FC-8D01E0234CAD}" type="presParOf" srcId="{B1839C97-A8E5-4C74-AC83-6C4AB713C5F1}" destId="{C63F2131-37EA-4657-B289-E865EFF41908}" srcOrd="0" destOrd="0" presId="urn:microsoft.com/office/officeart/2009/3/layout/HorizontalOrganizationChart"/>
    <dgm:cxn modelId="{E06A0857-08F3-4B3B-884C-F31354D988D1}" type="presParOf" srcId="{B1839C97-A8E5-4C74-AC83-6C4AB713C5F1}" destId="{DA805A36-1CD4-4636-B27C-6CABC9041CB6}" srcOrd="1" destOrd="0" presId="urn:microsoft.com/office/officeart/2009/3/layout/HorizontalOrganizationChart"/>
    <dgm:cxn modelId="{10D9B584-DCA5-4DDE-A7C2-1390C2F95E60}" type="presParOf" srcId="{2483C741-A1D8-433C-86E4-D5940433AA9D}" destId="{4F99A04C-31C2-49B2-832B-CBB97E1D5CAD}" srcOrd="1" destOrd="0" presId="urn:microsoft.com/office/officeart/2009/3/layout/HorizontalOrganizationChart"/>
    <dgm:cxn modelId="{3695B375-B588-4F4C-9BFF-3C85761ADCFE}" type="presParOf" srcId="{2483C741-A1D8-433C-86E4-D5940433AA9D}" destId="{862DE408-FDEC-4A42-8D62-9667D7E548A2}" srcOrd="2" destOrd="0" presId="urn:microsoft.com/office/officeart/2009/3/layout/HorizontalOrganizationChart"/>
    <dgm:cxn modelId="{15E70DBA-A27D-46D9-84ED-30866C1BAD4E}" type="presParOf" srcId="{90D819C5-32E0-4A61-85DA-B46C4DAED7DA}" destId="{CA01CABF-FB7D-4F28-9534-4817FE9315A5}" srcOrd="2" destOrd="0" presId="urn:microsoft.com/office/officeart/2009/3/layout/HorizontalOrganizationChart"/>
    <dgm:cxn modelId="{D78BED99-5DCA-48C9-82D0-251F40ECEB3D}" type="presParOf" srcId="{492FD90E-72F3-43A4-B3D2-7A5C6F168952}" destId="{CA0BE771-F5C0-4168-9C5D-11B7F9F4DF20}" srcOrd="2" destOrd="0" presId="urn:microsoft.com/office/officeart/2009/3/layout/HorizontalOrganizationChart"/>
    <dgm:cxn modelId="{0542BD84-5452-46C9-89E2-C0843CF08808}" type="presParOf" srcId="{CA0BE771-F5C0-4168-9C5D-11B7F9F4DF20}" destId="{DB918752-93EB-4446-B255-00096BBF833F}" srcOrd="0" destOrd="0" presId="urn:microsoft.com/office/officeart/2009/3/layout/HorizontalOrganizationChart"/>
    <dgm:cxn modelId="{476411B2-456F-4082-ABCF-C33E3E02FCE5}" type="presParOf" srcId="{DB918752-93EB-4446-B255-00096BBF833F}" destId="{1485AD11-C4FE-4110-8730-7B40D0EDD779}" srcOrd="0" destOrd="0" presId="urn:microsoft.com/office/officeart/2009/3/layout/HorizontalOrganizationChart"/>
    <dgm:cxn modelId="{D5EA3994-4874-4D57-9E27-ADA703F56A16}" type="presParOf" srcId="{DB918752-93EB-4446-B255-00096BBF833F}" destId="{15B92422-9A4B-4EF7-B538-0C80575A48F8}" srcOrd="1" destOrd="0" presId="urn:microsoft.com/office/officeart/2009/3/layout/HorizontalOrganizationChart"/>
    <dgm:cxn modelId="{838BBE3C-ED1B-48B6-BB21-F8427F696718}" type="presParOf" srcId="{CA0BE771-F5C0-4168-9C5D-11B7F9F4DF20}" destId="{51862D4B-C57E-4333-98E3-057CB8DDD2DF}" srcOrd="1" destOrd="0" presId="urn:microsoft.com/office/officeart/2009/3/layout/HorizontalOrganizationChart"/>
    <dgm:cxn modelId="{A324A440-3622-4BFA-8F08-4A3B257B1FF2}" type="presParOf" srcId="{CA0BE771-F5C0-4168-9C5D-11B7F9F4DF20}" destId="{B007F7CE-BA9F-4ED8-B4A2-CDF252CD482E}" srcOrd="2" destOrd="0" presId="urn:microsoft.com/office/officeart/2009/3/layout/HorizontalOrganizationChart"/>
    <dgm:cxn modelId="{3A003693-B054-4F5C-A476-D517EB60262D}" type="presParOf" srcId="{492FD90E-72F3-43A4-B3D2-7A5C6F168952}" destId="{56AF4F22-CCC1-43A5-BB62-A9CB47E7FD71}" srcOrd="3" destOrd="0" presId="urn:microsoft.com/office/officeart/2009/3/layout/HorizontalOrganizationChart"/>
    <dgm:cxn modelId="{50C1B346-BE1F-4E47-A0B8-BDEB2DC75EC1}" type="presParOf" srcId="{56AF4F22-CCC1-43A5-BB62-A9CB47E7FD71}" destId="{75F8F5B7-5ABE-4DBB-A625-D38D9F04D480}" srcOrd="0" destOrd="0" presId="urn:microsoft.com/office/officeart/2009/3/layout/HorizontalOrganizationChart"/>
    <dgm:cxn modelId="{98A86357-5AA0-4835-A507-A7A555DA7BB5}" type="presParOf" srcId="{75F8F5B7-5ABE-4DBB-A625-D38D9F04D480}" destId="{E5438DB3-F268-4305-897E-37EDD4431F96}" srcOrd="0" destOrd="0" presId="urn:microsoft.com/office/officeart/2009/3/layout/HorizontalOrganizationChart"/>
    <dgm:cxn modelId="{552A0FAC-0397-4DA1-9502-C40E36937A1B}" type="presParOf" srcId="{75F8F5B7-5ABE-4DBB-A625-D38D9F04D480}" destId="{7C5C69B0-118E-4BAD-B53D-4D6EA19E0C80}" srcOrd="1" destOrd="0" presId="urn:microsoft.com/office/officeart/2009/3/layout/HorizontalOrganizationChart"/>
    <dgm:cxn modelId="{EBF17A29-2B17-4534-BCA3-3DCB18D6505F}" type="presParOf" srcId="{56AF4F22-CCC1-43A5-BB62-A9CB47E7FD71}" destId="{F92A3F3D-4D9B-40D7-8B96-C5DBF848BF9F}" srcOrd="1" destOrd="0" presId="urn:microsoft.com/office/officeart/2009/3/layout/HorizontalOrganizationChart"/>
    <dgm:cxn modelId="{265FF556-2D6A-4A06-AF6C-4EE47DBD5DD2}" type="presParOf" srcId="{56AF4F22-CCC1-43A5-BB62-A9CB47E7FD71}" destId="{08CE5936-89E6-4712-BFFD-177C8CD68D88}" srcOrd="2" destOrd="0" presId="urn:microsoft.com/office/officeart/2009/3/layout/HorizontalOrganizationChart"/>
    <dgm:cxn modelId="{5243F9D0-1EE8-4321-8E70-4F17F7EC0F18}" type="presParOf" srcId="{492FD90E-72F3-43A4-B3D2-7A5C6F168952}" destId="{E8E2737B-828A-45FB-82B6-E3B944E44D99}" srcOrd="4" destOrd="0" presId="urn:microsoft.com/office/officeart/2009/3/layout/HorizontalOrganizationChart"/>
    <dgm:cxn modelId="{E7A3A112-240B-4012-8530-F5FB9E29FF38}" type="presParOf" srcId="{E8E2737B-828A-45FB-82B6-E3B944E44D99}" destId="{8D0D9675-50F7-46D4-902E-93F9F4DD910D}" srcOrd="0" destOrd="0" presId="urn:microsoft.com/office/officeart/2009/3/layout/HorizontalOrganizationChart"/>
    <dgm:cxn modelId="{4BA3FD3D-EACC-4CB0-B0C3-8CB829120DE2}" type="presParOf" srcId="{8D0D9675-50F7-46D4-902E-93F9F4DD910D}" destId="{58DCE46D-FF92-46D7-AAEB-B62D0BA753CE}" srcOrd="0" destOrd="0" presId="urn:microsoft.com/office/officeart/2009/3/layout/HorizontalOrganizationChart"/>
    <dgm:cxn modelId="{EB11CD3C-8ADF-4EC3-BBF7-71E3C8B39398}" type="presParOf" srcId="{8D0D9675-50F7-46D4-902E-93F9F4DD910D}" destId="{D70A848B-2A3E-4394-8ECD-FD8DC5C3A8DF}" srcOrd="1" destOrd="0" presId="urn:microsoft.com/office/officeart/2009/3/layout/HorizontalOrganizationChart"/>
    <dgm:cxn modelId="{5CD646E7-D370-4F60-A110-78F755FDB5A9}" type="presParOf" srcId="{E8E2737B-828A-45FB-82B6-E3B944E44D99}" destId="{2739D8A7-0BEA-4075-8303-D66446146BEC}" srcOrd="1" destOrd="0" presId="urn:microsoft.com/office/officeart/2009/3/layout/HorizontalOrganizationChart"/>
    <dgm:cxn modelId="{8A347E86-F794-4822-8EA8-A935F916420C}" type="presParOf" srcId="{E8E2737B-828A-45FB-82B6-E3B944E44D99}" destId="{5B352F4E-B02D-43A0-97FB-20373E3A45D4}"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A0E4D4-A6A0-4F37-91CE-A3AAAB817F88}" type="doc">
      <dgm:prSet loTypeId="urn:microsoft.com/office/officeart/2009/3/layout/HorizontalOrganizationChart" loCatId="hierarchy" qsTypeId="urn:microsoft.com/office/officeart/2005/8/quickstyle/simple1" qsCatId="simple" csTypeId="urn:microsoft.com/office/officeart/2005/8/colors/colorful2" csCatId="colorful" phldr="1"/>
      <dgm:spPr/>
      <dgm:t>
        <a:bodyPr/>
        <a:lstStyle/>
        <a:p>
          <a:endParaRPr lang="en-US"/>
        </a:p>
      </dgm:t>
    </dgm:pt>
    <dgm:pt modelId="{E9E1B0A9-FFFA-4CE3-B063-204EFCFDF9AB}">
      <dgm:prSet/>
      <dgm:spPr/>
      <dgm:t>
        <a:bodyPr/>
        <a:lstStyle/>
        <a:p>
          <a:pPr rtl="0"/>
          <a:r>
            <a:rPr lang="en-US"/>
            <a:t>Next Meeting:</a:t>
          </a:r>
        </a:p>
      </dgm:t>
    </dgm:pt>
    <dgm:pt modelId="{F55D08FB-C664-4AC9-B14B-336AFA7ECB43}" type="parTrans" cxnId="{7799FBF8-82E8-467C-BB12-C65F858CCDA7}">
      <dgm:prSet/>
      <dgm:spPr/>
      <dgm:t>
        <a:bodyPr/>
        <a:lstStyle/>
        <a:p>
          <a:endParaRPr lang="en-US"/>
        </a:p>
      </dgm:t>
    </dgm:pt>
    <dgm:pt modelId="{B9A99B14-BFCD-457A-9E07-FC570CFF6AAD}" type="sibTrans" cxnId="{7799FBF8-82E8-467C-BB12-C65F858CCDA7}">
      <dgm:prSet/>
      <dgm:spPr/>
      <dgm:t>
        <a:bodyPr/>
        <a:lstStyle/>
        <a:p>
          <a:endParaRPr lang="en-US"/>
        </a:p>
      </dgm:t>
    </dgm:pt>
    <dgm:pt modelId="{9EA16B51-4024-421F-9F74-5048A1F09138}">
      <dgm:prSet/>
      <dgm:spPr/>
      <dgm:t>
        <a:bodyPr/>
        <a:lstStyle/>
        <a:p>
          <a:r>
            <a:rPr lang="en-US"/>
            <a:t>Keep in touch</a:t>
          </a:r>
        </a:p>
      </dgm:t>
    </dgm:pt>
    <dgm:pt modelId="{D9C9D7B4-F6BC-4D95-BA8A-9AE960F1C975}" type="parTrans" cxnId="{06395A12-4B59-451C-A351-34075C5D5F8B}">
      <dgm:prSet/>
      <dgm:spPr/>
      <dgm:t>
        <a:bodyPr/>
        <a:lstStyle/>
        <a:p>
          <a:endParaRPr lang="en-US"/>
        </a:p>
      </dgm:t>
    </dgm:pt>
    <dgm:pt modelId="{CF518D4C-AE1A-43E2-BC9A-39616D5A9CF3}" type="sibTrans" cxnId="{06395A12-4B59-451C-A351-34075C5D5F8B}">
      <dgm:prSet/>
      <dgm:spPr/>
      <dgm:t>
        <a:bodyPr/>
        <a:lstStyle/>
        <a:p>
          <a:endParaRPr lang="en-US"/>
        </a:p>
      </dgm:t>
    </dgm:pt>
    <dgm:pt modelId="{1B595D76-D78C-4D91-AA56-B55D4FCD0C33}">
      <dgm:prSet/>
      <dgm:spPr/>
      <dgm:t>
        <a:bodyPr/>
        <a:lstStyle/>
        <a:p>
          <a:r>
            <a:rPr lang="en-US"/>
            <a:t>bos@ncceh.org</a:t>
          </a:r>
        </a:p>
      </dgm:t>
    </dgm:pt>
    <dgm:pt modelId="{57B1F464-B7CA-4138-B5FA-22EB6A2D9452}" type="parTrans" cxnId="{3C0C409A-2098-42A0-95C0-510B58E04998}">
      <dgm:prSet/>
      <dgm:spPr/>
      <dgm:t>
        <a:bodyPr/>
        <a:lstStyle/>
        <a:p>
          <a:endParaRPr lang="en-US"/>
        </a:p>
      </dgm:t>
    </dgm:pt>
    <dgm:pt modelId="{54D66431-3EEC-460C-9BB2-32DEC2616F58}" type="sibTrans" cxnId="{3C0C409A-2098-42A0-95C0-510B58E04998}">
      <dgm:prSet/>
      <dgm:spPr/>
      <dgm:t>
        <a:bodyPr/>
        <a:lstStyle/>
        <a:p>
          <a:endParaRPr lang="en-US"/>
        </a:p>
      </dgm:t>
    </dgm:pt>
    <dgm:pt modelId="{B26D0768-4E98-499A-9780-78E4C2A0A8B2}">
      <dgm:prSet/>
      <dgm:spPr/>
      <dgm:t>
        <a:bodyPr/>
        <a:lstStyle/>
        <a:p>
          <a:r>
            <a:rPr lang="en-US"/>
            <a:t>919.755.4393</a:t>
          </a:r>
        </a:p>
      </dgm:t>
    </dgm:pt>
    <dgm:pt modelId="{8AAF2265-B03C-48A6-A0E5-1D3510CD7131}" type="parTrans" cxnId="{020F9EA4-5200-4B9B-A58C-6F2B9BB8167A}">
      <dgm:prSet/>
      <dgm:spPr/>
      <dgm:t>
        <a:bodyPr/>
        <a:lstStyle/>
        <a:p>
          <a:endParaRPr lang="en-US"/>
        </a:p>
      </dgm:t>
    </dgm:pt>
    <dgm:pt modelId="{71D738F9-8449-42F3-A0A5-B33092FA9A19}" type="sibTrans" cxnId="{020F9EA4-5200-4B9B-A58C-6F2B9BB8167A}">
      <dgm:prSet/>
      <dgm:spPr/>
      <dgm:t>
        <a:bodyPr/>
        <a:lstStyle/>
        <a:p>
          <a:endParaRPr lang="en-US"/>
        </a:p>
      </dgm:t>
    </dgm:pt>
    <dgm:pt modelId="{6F235792-E29D-4DD6-B325-506F3638600D}">
      <dgm:prSet phldr="0"/>
      <dgm:spPr/>
      <dgm:t>
        <a:bodyPr/>
        <a:lstStyle/>
        <a:p>
          <a:pPr rtl="0"/>
          <a:r>
            <a:rPr lang="en-US" dirty="0">
              <a:latin typeface="Franklin Gothic Demi"/>
            </a:rPr>
            <a:t>April 20th</a:t>
          </a:r>
          <a:endParaRPr lang="en-US" dirty="0"/>
        </a:p>
      </dgm:t>
    </dgm:pt>
    <dgm:pt modelId="{C20CA6DB-BBFC-4FA0-8727-8E05B04FD3D3}" type="parTrans" cxnId="{E0B7AEF8-FF0F-41F7-BC56-8E7C8E95B452}">
      <dgm:prSet/>
      <dgm:spPr/>
      <dgm:t>
        <a:bodyPr/>
        <a:lstStyle/>
        <a:p>
          <a:endParaRPr lang="en-US"/>
        </a:p>
      </dgm:t>
    </dgm:pt>
    <dgm:pt modelId="{0C649ED1-CB1C-4A35-A486-B06F7C4A29B3}" type="sibTrans" cxnId="{E0B7AEF8-FF0F-41F7-BC56-8E7C8E95B452}">
      <dgm:prSet/>
      <dgm:spPr/>
      <dgm:t>
        <a:bodyPr/>
        <a:lstStyle/>
        <a:p>
          <a:endParaRPr lang="en-US"/>
        </a:p>
      </dgm:t>
    </dgm:pt>
    <dgm:pt modelId="{C9C9A1A4-02F7-44BB-A5B2-D00E55FCCF3D}">
      <dgm:prSet phldr="0"/>
      <dgm:spPr/>
      <dgm:t>
        <a:bodyPr/>
        <a:lstStyle/>
        <a:p>
          <a:pPr rtl="0"/>
          <a:r>
            <a:rPr lang="en-US">
              <a:latin typeface="Franklin Gothic Demi"/>
            </a:rPr>
            <a:t>11:30 A.M.</a:t>
          </a:r>
        </a:p>
      </dgm:t>
    </dgm:pt>
    <dgm:pt modelId="{1CDA6CA5-BAA2-4B22-AED5-07A94302C85C}" type="parTrans" cxnId="{759D5048-D052-46DB-811F-87CA633197C8}">
      <dgm:prSet/>
      <dgm:spPr/>
      <dgm:t>
        <a:bodyPr/>
        <a:lstStyle/>
        <a:p>
          <a:endParaRPr lang="en-US"/>
        </a:p>
      </dgm:t>
    </dgm:pt>
    <dgm:pt modelId="{82361980-DC80-400E-8D0D-1754DBAE813B}" type="sibTrans" cxnId="{759D5048-D052-46DB-811F-87CA633197C8}">
      <dgm:prSet/>
      <dgm:spPr/>
      <dgm:t>
        <a:bodyPr/>
        <a:lstStyle/>
        <a:p>
          <a:endParaRPr lang="en-US"/>
        </a:p>
      </dgm:t>
    </dgm:pt>
    <dgm:pt modelId="{011B8AB1-926A-4A14-8E28-DEA42108B291}" type="pres">
      <dgm:prSet presAssocID="{92A0E4D4-A6A0-4F37-91CE-A3AAAB817F88}" presName="hierChild1" presStyleCnt="0">
        <dgm:presLayoutVars>
          <dgm:orgChart val="1"/>
          <dgm:chPref val="1"/>
          <dgm:dir/>
          <dgm:animOne val="branch"/>
          <dgm:animLvl val="lvl"/>
          <dgm:resizeHandles/>
        </dgm:presLayoutVars>
      </dgm:prSet>
      <dgm:spPr/>
    </dgm:pt>
    <dgm:pt modelId="{B8DDEC76-0BAA-4746-8F7C-D8B2E5323B0D}" type="pres">
      <dgm:prSet presAssocID="{E9E1B0A9-FFFA-4CE3-B063-204EFCFDF9AB}" presName="hierRoot1" presStyleCnt="0">
        <dgm:presLayoutVars>
          <dgm:hierBranch val="init"/>
        </dgm:presLayoutVars>
      </dgm:prSet>
      <dgm:spPr/>
    </dgm:pt>
    <dgm:pt modelId="{D00D01C7-95EC-400C-B54A-01F78424B1F7}" type="pres">
      <dgm:prSet presAssocID="{E9E1B0A9-FFFA-4CE3-B063-204EFCFDF9AB}" presName="rootComposite1" presStyleCnt="0"/>
      <dgm:spPr/>
    </dgm:pt>
    <dgm:pt modelId="{F87AF0FD-1AFC-460D-847D-616AB1C1FD5F}" type="pres">
      <dgm:prSet presAssocID="{E9E1B0A9-FFFA-4CE3-B063-204EFCFDF9AB}" presName="rootText1" presStyleLbl="node0" presStyleIdx="0" presStyleCnt="2">
        <dgm:presLayoutVars>
          <dgm:chPref val="3"/>
        </dgm:presLayoutVars>
      </dgm:prSet>
      <dgm:spPr/>
    </dgm:pt>
    <dgm:pt modelId="{6F4FFC2D-20E5-4605-812E-9175B6ED0B24}" type="pres">
      <dgm:prSet presAssocID="{E9E1B0A9-FFFA-4CE3-B063-204EFCFDF9AB}" presName="rootConnector1" presStyleLbl="node1" presStyleIdx="0" presStyleCnt="0"/>
      <dgm:spPr/>
    </dgm:pt>
    <dgm:pt modelId="{7B93AF33-CA10-4266-8A5B-77B88D899870}" type="pres">
      <dgm:prSet presAssocID="{E9E1B0A9-FFFA-4CE3-B063-204EFCFDF9AB}" presName="hierChild2" presStyleCnt="0"/>
      <dgm:spPr/>
    </dgm:pt>
    <dgm:pt modelId="{9A78487D-1A75-4513-8253-BDE3EBE4124B}" type="pres">
      <dgm:prSet presAssocID="{C20CA6DB-BBFC-4FA0-8727-8E05B04FD3D3}" presName="Name64" presStyleLbl="parChTrans1D2" presStyleIdx="0" presStyleCnt="4"/>
      <dgm:spPr/>
    </dgm:pt>
    <dgm:pt modelId="{4E754C06-F119-49F3-A766-DE0BAECD5635}" type="pres">
      <dgm:prSet presAssocID="{6F235792-E29D-4DD6-B325-506F3638600D}" presName="hierRoot2" presStyleCnt="0">
        <dgm:presLayoutVars>
          <dgm:hierBranch val="init"/>
        </dgm:presLayoutVars>
      </dgm:prSet>
      <dgm:spPr/>
    </dgm:pt>
    <dgm:pt modelId="{7133B9E8-8C0C-4D28-A294-E71F12F65439}" type="pres">
      <dgm:prSet presAssocID="{6F235792-E29D-4DD6-B325-506F3638600D}" presName="rootComposite" presStyleCnt="0"/>
      <dgm:spPr/>
    </dgm:pt>
    <dgm:pt modelId="{1CA6F289-179A-43F1-88EF-AFEC0F6BDD1D}" type="pres">
      <dgm:prSet presAssocID="{6F235792-E29D-4DD6-B325-506F3638600D}" presName="rootText" presStyleLbl="node2" presStyleIdx="0" presStyleCnt="4">
        <dgm:presLayoutVars>
          <dgm:chPref val="3"/>
        </dgm:presLayoutVars>
      </dgm:prSet>
      <dgm:spPr/>
    </dgm:pt>
    <dgm:pt modelId="{28EAC6F1-F05E-4F68-AF2E-076FE4446017}" type="pres">
      <dgm:prSet presAssocID="{6F235792-E29D-4DD6-B325-506F3638600D}" presName="rootConnector" presStyleLbl="node2" presStyleIdx="0" presStyleCnt="4"/>
      <dgm:spPr/>
    </dgm:pt>
    <dgm:pt modelId="{BEBEA120-CE89-425E-8298-7AC694F48F3E}" type="pres">
      <dgm:prSet presAssocID="{6F235792-E29D-4DD6-B325-506F3638600D}" presName="hierChild4" presStyleCnt="0"/>
      <dgm:spPr/>
    </dgm:pt>
    <dgm:pt modelId="{3936D034-E976-495E-97B8-FC7F9E60E430}" type="pres">
      <dgm:prSet presAssocID="{6F235792-E29D-4DD6-B325-506F3638600D}" presName="hierChild5" presStyleCnt="0"/>
      <dgm:spPr/>
    </dgm:pt>
    <dgm:pt modelId="{594C0100-FB55-4D0F-A986-979B65F9C87A}" type="pres">
      <dgm:prSet presAssocID="{1CDA6CA5-BAA2-4B22-AED5-07A94302C85C}" presName="Name64" presStyleLbl="parChTrans1D2" presStyleIdx="1" presStyleCnt="4"/>
      <dgm:spPr/>
    </dgm:pt>
    <dgm:pt modelId="{38C89BA9-241A-437A-AAF6-BBBAE57CCB7A}" type="pres">
      <dgm:prSet presAssocID="{C9C9A1A4-02F7-44BB-A5B2-D00E55FCCF3D}" presName="hierRoot2" presStyleCnt="0">
        <dgm:presLayoutVars>
          <dgm:hierBranch val="init"/>
        </dgm:presLayoutVars>
      </dgm:prSet>
      <dgm:spPr/>
    </dgm:pt>
    <dgm:pt modelId="{61968140-661C-434A-AB03-1C0D4E100323}" type="pres">
      <dgm:prSet presAssocID="{C9C9A1A4-02F7-44BB-A5B2-D00E55FCCF3D}" presName="rootComposite" presStyleCnt="0"/>
      <dgm:spPr/>
    </dgm:pt>
    <dgm:pt modelId="{C637431B-5C32-48A5-B65D-BF6452F0CE1C}" type="pres">
      <dgm:prSet presAssocID="{C9C9A1A4-02F7-44BB-A5B2-D00E55FCCF3D}" presName="rootText" presStyleLbl="node2" presStyleIdx="1" presStyleCnt="4">
        <dgm:presLayoutVars>
          <dgm:chPref val="3"/>
        </dgm:presLayoutVars>
      </dgm:prSet>
      <dgm:spPr/>
    </dgm:pt>
    <dgm:pt modelId="{21EC932B-A42B-461A-9F34-DC5A0C991550}" type="pres">
      <dgm:prSet presAssocID="{C9C9A1A4-02F7-44BB-A5B2-D00E55FCCF3D}" presName="rootConnector" presStyleLbl="node2" presStyleIdx="1" presStyleCnt="4"/>
      <dgm:spPr/>
    </dgm:pt>
    <dgm:pt modelId="{B59370BC-7BDC-4239-9963-5B4258B86A05}" type="pres">
      <dgm:prSet presAssocID="{C9C9A1A4-02F7-44BB-A5B2-D00E55FCCF3D}" presName="hierChild4" presStyleCnt="0"/>
      <dgm:spPr/>
    </dgm:pt>
    <dgm:pt modelId="{F4DA80D2-D54D-4779-BBDC-7BA7531BF19B}" type="pres">
      <dgm:prSet presAssocID="{C9C9A1A4-02F7-44BB-A5B2-D00E55FCCF3D}" presName="hierChild5" presStyleCnt="0"/>
      <dgm:spPr/>
    </dgm:pt>
    <dgm:pt modelId="{209F997C-5609-4A27-8AD8-62B28CB3292A}" type="pres">
      <dgm:prSet presAssocID="{E9E1B0A9-FFFA-4CE3-B063-204EFCFDF9AB}" presName="hierChild3" presStyleCnt="0"/>
      <dgm:spPr/>
    </dgm:pt>
    <dgm:pt modelId="{204BF5A6-83A0-4F63-A9A1-200D27E4C3BF}" type="pres">
      <dgm:prSet presAssocID="{9EA16B51-4024-421F-9F74-5048A1F09138}" presName="hierRoot1" presStyleCnt="0">
        <dgm:presLayoutVars>
          <dgm:hierBranch val="init"/>
        </dgm:presLayoutVars>
      </dgm:prSet>
      <dgm:spPr/>
    </dgm:pt>
    <dgm:pt modelId="{C21618CD-E5F7-4177-B5CD-BAFF6A482A69}" type="pres">
      <dgm:prSet presAssocID="{9EA16B51-4024-421F-9F74-5048A1F09138}" presName="rootComposite1" presStyleCnt="0"/>
      <dgm:spPr/>
    </dgm:pt>
    <dgm:pt modelId="{3636D987-F515-4F21-B7C5-68D73BFA3DDD}" type="pres">
      <dgm:prSet presAssocID="{9EA16B51-4024-421F-9F74-5048A1F09138}" presName="rootText1" presStyleLbl="node0" presStyleIdx="1" presStyleCnt="2">
        <dgm:presLayoutVars>
          <dgm:chPref val="3"/>
        </dgm:presLayoutVars>
      </dgm:prSet>
      <dgm:spPr/>
    </dgm:pt>
    <dgm:pt modelId="{119DD76D-909F-49CE-AB0D-76A9FE23AF6F}" type="pres">
      <dgm:prSet presAssocID="{9EA16B51-4024-421F-9F74-5048A1F09138}" presName="rootConnector1" presStyleLbl="node1" presStyleIdx="0" presStyleCnt="0"/>
      <dgm:spPr/>
    </dgm:pt>
    <dgm:pt modelId="{1ED19943-FA54-4550-874C-E629EAB87AB2}" type="pres">
      <dgm:prSet presAssocID="{9EA16B51-4024-421F-9F74-5048A1F09138}" presName="hierChild2" presStyleCnt="0"/>
      <dgm:spPr/>
    </dgm:pt>
    <dgm:pt modelId="{7C684639-2403-4CAD-9D18-C19F15784181}" type="pres">
      <dgm:prSet presAssocID="{57B1F464-B7CA-4138-B5FA-22EB6A2D9452}" presName="Name64" presStyleLbl="parChTrans1D2" presStyleIdx="2" presStyleCnt="4"/>
      <dgm:spPr/>
    </dgm:pt>
    <dgm:pt modelId="{9EC25384-F20C-4409-B081-94EE79FB962A}" type="pres">
      <dgm:prSet presAssocID="{1B595D76-D78C-4D91-AA56-B55D4FCD0C33}" presName="hierRoot2" presStyleCnt="0">
        <dgm:presLayoutVars>
          <dgm:hierBranch val="init"/>
        </dgm:presLayoutVars>
      </dgm:prSet>
      <dgm:spPr/>
    </dgm:pt>
    <dgm:pt modelId="{B9F7F3AC-9091-44A7-BFBE-8EB71063CBB5}" type="pres">
      <dgm:prSet presAssocID="{1B595D76-D78C-4D91-AA56-B55D4FCD0C33}" presName="rootComposite" presStyleCnt="0"/>
      <dgm:spPr/>
    </dgm:pt>
    <dgm:pt modelId="{0CAB9BDB-30E3-4267-BD89-01B43B5DDBD4}" type="pres">
      <dgm:prSet presAssocID="{1B595D76-D78C-4D91-AA56-B55D4FCD0C33}" presName="rootText" presStyleLbl="node2" presStyleIdx="2" presStyleCnt="4">
        <dgm:presLayoutVars>
          <dgm:chPref val="3"/>
        </dgm:presLayoutVars>
      </dgm:prSet>
      <dgm:spPr/>
    </dgm:pt>
    <dgm:pt modelId="{BC0DC408-D36A-4076-B92A-FEAB3D9EF9DF}" type="pres">
      <dgm:prSet presAssocID="{1B595D76-D78C-4D91-AA56-B55D4FCD0C33}" presName="rootConnector" presStyleLbl="node2" presStyleIdx="2" presStyleCnt="4"/>
      <dgm:spPr/>
    </dgm:pt>
    <dgm:pt modelId="{D5FE7C0A-63D1-48F1-8E87-40DC80091547}" type="pres">
      <dgm:prSet presAssocID="{1B595D76-D78C-4D91-AA56-B55D4FCD0C33}" presName="hierChild4" presStyleCnt="0"/>
      <dgm:spPr/>
    </dgm:pt>
    <dgm:pt modelId="{CA240909-327F-4BE9-A3D9-E25ADD0B30E8}" type="pres">
      <dgm:prSet presAssocID="{1B595D76-D78C-4D91-AA56-B55D4FCD0C33}" presName="hierChild5" presStyleCnt="0"/>
      <dgm:spPr/>
    </dgm:pt>
    <dgm:pt modelId="{73DEA7F5-8306-4C0B-85FB-DCB06680261B}" type="pres">
      <dgm:prSet presAssocID="{8AAF2265-B03C-48A6-A0E5-1D3510CD7131}" presName="Name64" presStyleLbl="parChTrans1D2" presStyleIdx="3" presStyleCnt="4"/>
      <dgm:spPr/>
    </dgm:pt>
    <dgm:pt modelId="{CE0568FD-B5A6-42C2-903C-6A89A48DCB63}" type="pres">
      <dgm:prSet presAssocID="{B26D0768-4E98-499A-9780-78E4C2A0A8B2}" presName="hierRoot2" presStyleCnt="0">
        <dgm:presLayoutVars>
          <dgm:hierBranch val="init"/>
        </dgm:presLayoutVars>
      </dgm:prSet>
      <dgm:spPr/>
    </dgm:pt>
    <dgm:pt modelId="{5D3D7F2F-98A3-4272-92F6-E5EE5B9A8992}" type="pres">
      <dgm:prSet presAssocID="{B26D0768-4E98-499A-9780-78E4C2A0A8B2}" presName="rootComposite" presStyleCnt="0"/>
      <dgm:spPr/>
    </dgm:pt>
    <dgm:pt modelId="{4D1EDE90-1D7D-4F14-8522-AEAFB8A42470}" type="pres">
      <dgm:prSet presAssocID="{B26D0768-4E98-499A-9780-78E4C2A0A8B2}" presName="rootText" presStyleLbl="node2" presStyleIdx="3" presStyleCnt="4">
        <dgm:presLayoutVars>
          <dgm:chPref val="3"/>
        </dgm:presLayoutVars>
      </dgm:prSet>
      <dgm:spPr/>
    </dgm:pt>
    <dgm:pt modelId="{E14BA566-F3E2-4B7D-95B3-9E9944527593}" type="pres">
      <dgm:prSet presAssocID="{B26D0768-4E98-499A-9780-78E4C2A0A8B2}" presName="rootConnector" presStyleLbl="node2" presStyleIdx="3" presStyleCnt="4"/>
      <dgm:spPr/>
    </dgm:pt>
    <dgm:pt modelId="{7BC4451C-E675-476E-B10B-854EC140B3B9}" type="pres">
      <dgm:prSet presAssocID="{B26D0768-4E98-499A-9780-78E4C2A0A8B2}" presName="hierChild4" presStyleCnt="0"/>
      <dgm:spPr/>
    </dgm:pt>
    <dgm:pt modelId="{60E67F2A-EFC3-4C25-B7EA-69C6CDD4D7A9}" type="pres">
      <dgm:prSet presAssocID="{B26D0768-4E98-499A-9780-78E4C2A0A8B2}" presName="hierChild5" presStyleCnt="0"/>
      <dgm:spPr/>
    </dgm:pt>
    <dgm:pt modelId="{C1A1405B-1AA6-44D9-840E-91D56535826E}" type="pres">
      <dgm:prSet presAssocID="{9EA16B51-4024-421F-9F74-5048A1F09138}" presName="hierChild3" presStyleCnt="0"/>
      <dgm:spPr/>
    </dgm:pt>
  </dgm:ptLst>
  <dgm:cxnLst>
    <dgm:cxn modelId="{06395A12-4B59-451C-A351-34075C5D5F8B}" srcId="{92A0E4D4-A6A0-4F37-91CE-A3AAAB817F88}" destId="{9EA16B51-4024-421F-9F74-5048A1F09138}" srcOrd="1" destOrd="0" parTransId="{D9C9D7B4-F6BC-4D95-BA8A-9AE960F1C975}" sibTransId="{CF518D4C-AE1A-43E2-BC9A-39616D5A9CF3}"/>
    <dgm:cxn modelId="{1D7F422C-9E53-43DF-B028-97067855C1E5}" type="presOf" srcId="{C9C9A1A4-02F7-44BB-A5B2-D00E55FCCF3D}" destId="{C637431B-5C32-48A5-B65D-BF6452F0CE1C}" srcOrd="0" destOrd="0" presId="urn:microsoft.com/office/officeart/2009/3/layout/HorizontalOrganizationChart"/>
    <dgm:cxn modelId="{1CD42936-546D-4E15-876E-800D5B380FC0}" type="presOf" srcId="{6F235792-E29D-4DD6-B325-506F3638600D}" destId="{1CA6F289-179A-43F1-88EF-AFEC0F6BDD1D}" srcOrd="0" destOrd="0" presId="urn:microsoft.com/office/officeart/2009/3/layout/HorizontalOrganizationChart"/>
    <dgm:cxn modelId="{4D526D39-BFAC-4D49-93C7-B271ED0AE211}" type="presOf" srcId="{1CDA6CA5-BAA2-4B22-AED5-07A94302C85C}" destId="{594C0100-FB55-4D0F-A986-979B65F9C87A}" srcOrd="0" destOrd="0" presId="urn:microsoft.com/office/officeart/2009/3/layout/HorizontalOrganizationChart"/>
    <dgm:cxn modelId="{9518A462-DBDA-4D95-8D30-FB3D78C76158}" type="presOf" srcId="{C9C9A1A4-02F7-44BB-A5B2-D00E55FCCF3D}" destId="{21EC932B-A42B-461A-9F34-DC5A0C991550}" srcOrd="1" destOrd="0" presId="urn:microsoft.com/office/officeart/2009/3/layout/HorizontalOrganizationChart"/>
    <dgm:cxn modelId="{100E3466-702B-44FB-BA0B-6D90679EDBFD}" type="presOf" srcId="{C20CA6DB-BBFC-4FA0-8727-8E05B04FD3D3}" destId="{9A78487D-1A75-4513-8253-BDE3EBE4124B}" srcOrd="0" destOrd="0" presId="urn:microsoft.com/office/officeart/2009/3/layout/HorizontalOrganizationChart"/>
    <dgm:cxn modelId="{759D5048-D052-46DB-811F-87CA633197C8}" srcId="{E9E1B0A9-FFFA-4CE3-B063-204EFCFDF9AB}" destId="{C9C9A1A4-02F7-44BB-A5B2-D00E55FCCF3D}" srcOrd="1" destOrd="0" parTransId="{1CDA6CA5-BAA2-4B22-AED5-07A94302C85C}" sibTransId="{82361980-DC80-400E-8D0D-1754DBAE813B}"/>
    <dgm:cxn modelId="{49115C4F-35B8-4710-A220-CECE96A37D11}" type="presOf" srcId="{6F235792-E29D-4DD6-B325-506F3638600D}" destId="{28EAC6F1-F05E-4F68-AF2E-076FE4446017}" srcOrd="1" destOrd="0" presId="urn:microsoft.com/office/officeart/2009/3/layout/HorizontalOrganizationChart"/>
    <dgm:cxn modelId="{37FF9754-AF64-4AF6-A79D-2AC12BB372E1}" type="presOf" srcId="{92A0E4D4-A6A0-4F37-91CE-A3AAAB817F88}" destId="{011B8AB1-926A-4A14-8E28-DEA42108B291}" srcOrd="0" destOrd="0" presId="urn:microsoft.com/office/officeart/2009/3/layout/HorizontalOrganizationChart"/>
    <dgm:cxn modelId="{8F90BB7A-9CEF-4ED5-A202-188F0E9DD8DA}" type="presOf" srcId="{B26D0768-4E98-499A-9780-78E4C2A0A8B2}" destId="{4D1EDE90-1D7D-4F14-8522-AEAFB8A42470}" srcOrd="0" destOrd="0" presId="urn:microsoft.com/office/officeart/2009/3/layout/HorizontalOrganizationChart"/>
    <dgm:cxn modelId="{23731A81-DC80-4130-8EAC-8DFA39982D31}" type="presOf" srcId="{E9E1B0A9-FFFA-4CE3-B063-204EFCFDF9AB}" destId="{F87AF0FD-1AFC-460D-847D-616AB1C1FD5F}" srcOrd="0" destOrd="0" presId="urn:microsoft.com/office/officeart/2009/3/layout/HorizontalOrganizationChart"/>
    <dgm:cxn modelId="{4C6BFB83-6138-4088-8CD5-961EA87369C4}" type="presOf" srcId="{9EA16B51-4024-421F-9F74-5048A1F09138}" destId="{119DD76D-909F-49CE-AB0D-76A9FE23AF6F}" srcOrd="1" destOrd="0" presId="urn:microsoft.com/office/officeart/2009/3/layout/HorizontalOrganizationChart"/>
    <dgm:cxn modelId="{855BB887-0C16-46E3-9840-E8B419EF70EE}" type="presOf" srcId="{1B595D76-D78C-4D91-AA56-B55D4FCD0C33}" destId="{0CAB9BDB-30E3-4267-BD89-01B43B5DDBD4}" srcOrd="0" destOrd="0" presId="urn:microsoft.com/office/officeart/2009/3/layout/HorizontalOrganizationChart"/>
    <dgm:cxn modelId="{51F2B192-B061-4CA4-9AD8-7CB7B2D9A02C}" type="presOf" srcId="{E9E1B0A9-FFFA-4CE3-B063-204EFCFDF9AB}" destId="{6F4FFC2D-20E5-4605-812E-9175B6ED0B24}" srcOrd="1" destOrd="0" presId="urn:microsoft.com/office/officeart/2009/3/layout/HorizontalOrganizationChart"/>
    <dgm:cxn modelId="{3C0C409A-2098-42A0-95C0-510B58E04998}" srcId="{9EA16B51-4024-421F-9F74-5048A1F09138}" destId="{1B595D76-D78C-4D91-AA56-B55D4FCD0C33}" srcOrd="0" destOrd="0" parTransId="{57B1F464-B7CA-4138-B5FA-22EB6A2D9452}" sibTransId="{54D66431-3EEC-460C-9BB2-32DEC2616F58}"/>
    <dgm:cxn modelId="{020F9EA4-5200-4B9B-A58C-6F2B9BB8167A}" srcId="{9EA16B51-4024-421F-9F74-5048A1F09138}" destId="{B26D0768-4E98-499A-9780-78E4C2A0A8B2}" srcOrd="1" destOrd="0" parTransId="{8AAF2265-B03C-48A6-A0E5-1D3510CD7131}" sibTransId="{71D738F9-8449-42F3-A0A5-B33092FA9A19}"/>
    <dgm:cxn modelId="{E5E34AC9-7973-4E20-8233-F53699E0485E}" type="presOf" srcId="{B26D0768-4E98-499A-9780-78E4C2A0A8B2}" destId="{E14BA566-F3E2-4B7D-95B3-9E9944527593}" srcOrd="1" destOrd="0" presId="urn:microsoft.com/office/officeart/2009/3/layout/HorizontalOrganizationChart"/>
    <dgm:cxn modelId="{75C852D3-B153-401E-9314-FFF1A236E12B}" type="presOf" srcId="{9EA16B51-4024-421F-9F74-5048A1F09138}" destId="{3636D987-F515-4F21-B7C5-68D73BFA3DDD}" srcOrd="0" destOrd="0" presId="urn:microsoft.com/office/officeart/2009/3/layout/HorizontalOrganizationChart"/>
    <dgm:cxn modelId="{DD04BFDF-0205-46CA-A7E2-115AE2715293}" type="presOf" srcId="{8AAF2265-B03C-48A6-A0E5-1D3510CD7131}" destId="{73DEA7F5-8306-4C0B-85FB-DCB06680261B}" srcOrd="0" destOrd="0" presId="urn:microsoft.com/office/officeart/2009/3/layout/HorizontalOrganizationChart"/>
    <dgm:cxn modelId="{D024F5E1-58F6-435C-955C-EF296A335D8A}" type="presOf" srcId="{1B595D76-D78C-4D91-AA56-B55D4FCD0C33}" destId="{BC0DC408-D36A-4076-B92A-FEAB3D9EF9DF}" srcOrd="1" destOrd="0" presId="urn:microsoft.com/office/officeart/2009/3/layout/HorizontalOrganizationChart"/>
    <dgm:cxn modelId="{B63CB6F5-8BEE-47F0-BDC3-D45A359F6583}" type="presOf" srcId="{57B1F464-B7CA-4138-B5FA-22EB6A2D9452}" destId="{7C684639-2403-4CAD-9D18-C19F15784181}" srcOrd="0" destOrd="0" presId="urn:microsoft.com/office/officeart/2009/3/layout/HorizontalOrganizationChart"/>
    <dgm:cxn modelId="{E0B7AEF8-FF0F-41F7-BC56-8E7C8E95B452}" srcId="{E9E1B0A9-FFFA-4CE3-B063-204EFCFDF9AB}" destId="{6F235792-E29D-4DD6-B325-506F3638600D}" srcOrd="0" destOrd="0" parTransId="{C20CA6DB-BBFC-4FA0-8727-8E05B04FD3D3}" sibTransId="{0C649ED1-CB1C-4A35-A486-B06F7C4A29B3}"/>
    <dgm:cxn modelId="{7799FBF8-82E8-467C-BB12-C65F858CCDA7}" srcId="{92A0E4D4-A6A0-4F37-91CE-A3AAAB817F88}" destId="{E9E1B0A9-FFFA-4CE3-B063-204EFCFDF9AB}" srcOrd="0" destOrd="0" parTransId="{F55D08FB-C664-4AC9-B14B-336AFA7ECB43}" sibTransId="{B9A99B14-BFCD-457A-9E07-FC570CFF6AAD}"/>
    <dgm:cxn modelId="{6622A77E-9060-4AF0-B226-257CF6131C11}" type="presParOf" srcId="{011B8AB1-926A-4A14-8E28-DEA42108B291}" destId="{B8DDEC76-0BAA-4746-8F7C-D8B2E5323B0D}" srcOrd="0" destOrd="0" presId="urn:microsoft.com/office/officeart/2009/3/layout/HorizontalOrganizationChart"/>
    <dgm:cxn modelId="{60171ADA-F8A9-40FC-8BA2-C7821C6C1D5F}" type="presParOf" srcId="{B8DDEC76-0BAA-4746-8F7C-D8B2E5323B0D}" destId="{D00D01C7-95EC-400C-B54A-01F78424B1F7}" srcOrd="0" destOrd="0" presId="urn:microsoft.com/office/officeart/2009/3/layout/HorizontalOrganizationChart"/>
    <dgm:cxn modelId="{18202806-CFEC-4153-BF51-3E2C888A43CD}" type="presParOf" srcId="{D00D01C7-95EC-400C-B54A-01F78424B1F7}" destId="{F87AF0FD-1AFC-460D-847D-616AB1C1FD5F}" srcOrd="0" destOrd="0" presId="urn:microsoft.com/office/officeart/2009/3/layout/HorizontalOrganizationChart"/>
    <dgm:cxn modelId="{FB54623B-0738-48D9-9C83-F2E5414CD5AE}" type="presParOf" srcId="{D00D01C7-95EC-400C-B54A-01F78424B1F7}" destId="{6F4FFC2D-20E5-4605-812E-9175B6ED0B24}" srcOrd="1" destOrd="0" presId="urn:microsoft.com/office/officeart/2009/3/layout/HorizontalOrganizationChart"/>
    <dgm:cxn modelId="{8FA73167-0C93-452B-991A-10D11C7BF359}" type="presParOf" srcId="{B8DDEC76-0BAA-4746-8F7C-D8B2E5323B0D}" destId="{7B93AF33-CA10-4266-8A5B-77B88D899870}" srcOrd="1" destOrd="0" presId="urn:microsoft.com/office/officeart/2009/3/layout/HorizontalOrganizationChart"/>
    <dgm:cxn modelId="{3375F576-9DAB-4A31-8DEB-4609C648419C}" type="presParOf" srcId="{7B93AF33-CA10-4266-8A5B-77B88D899870}" destId="{9A78487D-1A75-4513-8253-BDE3EBE4124B}" srcOrd="0" destOrd="0" presId="urn:microsoft.com/office/officeart/2009/3/layout/HorizontalOrganizationChart"/>
    <dgm:cxn modelId="{B332A5A2-A874-4C47-98B5-7C1E56E09503}" type="presParOf" srcId="{7B93AF33-CA10-4266-8A5B-77B88D899870}" destId="{4E754C06-F119-49F3-A766-DE0BAECD5635}" srcOrd="1" destOrd="0" presId="urn:microsoft.com/office/officeart/2009/3/layout/HorizontalOrganizationChart"/>
    <dgm:cxn modelId="{BE9EF297-466A-43C7-95E5-B417AE9D906A}" type="presParOf" srcId="{4E754C06-F119-49F3-A766-DE0BAECD5635}" destId="{7133B9E8-8C0C-4D28-A294-E71F12F65439}" srcOrd="0" destOrd="0" presId="urn:microsoft.com/office/officeart/2009/3/layout/HorizontalOrganizationChart"/>
    <dgm:cxn modelId="{563E5566-E5B6-44E7-A409-F2D51F054D3D}" type="presParOf" srcId="{7133B9E8-8C0C-4D28-A294-E71F12F65439}" destId="{1CA6F289-179A-43F1-88EF-AFEC0F6BDD1D}" srcOrd="0" destOrd="0" presId="urn:microsoft.com/office/officeart/2009/3/layout/HorizontalOrganizationChart"/>
    <dgm:cxn modelId="{2D37FD66-07A9-4229-959E-33F39539C2E8}" type="presParOf" srcId="{7133B9E8-8C0C-4D28-A294-E71F12F65439}" destId="{28EAC6F1-F05E-4F68-AF2E-076FE4446017}" srcOrd="1" destOrd="0" presId="urn:microsoft.com/office/officeart/2009/3/layout/HorizontalOrganizationChart"/>
    <dgm:cxn modelId="{983851BE-1849-4B10-A943-EF0B0B0FDC58}" type="presParOf" srcId="{4E754C06-F119-49F3-A766-DE0BAECD5635}" destId="{BEBEA120-CE89-425E-8298-7AC694F48F3E}" srcOrd="1" destOrd="0" presId="urn:microsoft.com/office/officeart/2009/3/layout/HorizontalOrganizationChart"/>
    <dgm:cxn modelId="{71AF1C65-65B9-4C29-92F7-806DFF05F35D}" type="presParOf" srcId="{4E754C06-F119-49F3-A766-DE0BAECD5635}" destId="{3936D034-E976-495E-97B8-FC7F9E60E430}" srcOrd="2" destOrd="0" presId="urn:microsoft.com/office/officeart/2009/3/layout/HorizontalOrganizationChart"/>
    <dgm:cxn modelId="{C4EE3C84-2F43-4EDD-AE17-C56BA3633DC2}" type="presParOf" srcId="{7B93AF33-CA10-4266-8A5B-77B88D899870}" destId="{594C0100-FB55-4D0F-A986-979B65F9C87A}" srcOrd="2" destOrd="0" presId="urn:microsoft.com/office/officeart/2009/3/layout/HorizontalOrganizationChart"/>
    <dgm:cxn modelId="{F121E483-C6E8-4A76-9A2E-FD437DDC0760}" type="presParOf" srcId="{7B93AF33-CA10-4266-8A5B-77B88D899870}" destId="{38C89BA9-241A-437A-AAF6-BBBAE57CCB7A}" srcOrd="3" destOrd="0" presId="urn:microsoft.com/office/officeart/2009/3/layout/HorizontalOrganizationChart"/>
    <dgm:cxn modelId="{1B072DD5-0A57-45CB-A293-730259BE33F4}" type="presParOf" srcId="{38C89BA9-241A-437A-AAF6-BBBAE57CCB7A}" destId="{61968140-661C-434A-AB03-1C0D4E100323}" srcOrd="0" destOrd="0" presId="urn:microsoft.com/office/officeart/2009/3/layout/HorizontalOrganizationChart"/>
    <dgm:cxn modelId="{FE308738-B2C0-4F54-9131-3E9CC38930BC}" type="presParOf" srcId="{61968140-661C-434A-AB03-1C0D4E100323}" destId="{C637431B-5C32-48A5-B65D-BF6452F0CE1C}" srcOrd="0" destOrd="0" presId="urn:microsoft.com/office/officeart/2009/3/layout/HorizontalOrganizationChart"/>
    <dgm:cxn modelId="{227B12CF-4F72-493E-AB7D-69D77B33DE9E}" type="presParOf" srcId="{61968140-661C-434A-AB03-1C0D4E100323}" destId="{21EC932B-A42B-461A-9F34-DC5A0C991550}" srcOrd="1" destOrd="0" presId="urn:microsoft.com/office/officeart/2009/3/layout/HorizontalOrganizationChart"/>
    <dgm:cxn modelId="{5632C155-B56B-4308-B89A-EBFF7C9CA15D}" type="presParOf" srcId="{38C89BA9-241A-437A-AAF6-BBBAE57CCB7A}" destId="{B59370BC-7BDC-4239-9963-5B4258B86A05}" srcOrd="1" destOrd="0" presId="urn:microsoft.com/office/officeart/2009/3/layout/HorizontalOrganizationChart"/>
    <dgm:cxn modelId="{13D1EDDD-52A6-4A94-8D04-C068D9B7F3BC}" type="presParOf" srcId="{38C89BA9-241A-437A-AAF6-BBBAE57CCB7A}" destId="{F4DA80D2-D54D-4779-BBDC-7BA7531BF19B}" srcOrd="2" destOrd="0" presId="urn:microsoft.com/office/officeart/2009/3/layout/HorizontalOrganizationChart"/>
    <dgm:cxn modelId="{B805808E-88B8-4EE9-9454-EFEEC118FF24}" type="presParOf" srcId="{B8DDEC76-0BAA-4746-8F7C-D8B2E5323B0D}" destId="{209F997C-5609-4A27-8AD8-62B28CB3292A}" srcOrd="2" destOrd="0" presId="urn:microsoft.com/office/officeart/2009/3/layout/HorizontalOrganizationChart"/>
    <dgm:cxn modelId="{AFC7B5A0-36D2-4AE5-A01A-3AF4C618F913}" type="presParOf" srcId="{011B8AB1-926A-4A14-8E28-DEA42108B291}" destId="{204BF5A6-83A0-4F63-A9A1-200D27E4C3BF}" srcOrd="1" destOrd="0" presId="urn:microsoft.com/office/officeart/2009/3/layout/HorizontalOrganizationChart"/>
    <dgm:cxn modelId="{73C43111-3D81-4592-9262-087B9C6B5A54}" type="presParOf" srcId="{204BF5A6-83A0-4F63-A9A1-200D27E4C3BF}" destId="{C21618CD-E5F7-4177-B5CD-BAFF6A482A69}" srcOrd="0" destOrd="0" presId="urn:microsoft.com/office/officeart/2009/3/layout/HorizontalOrganizationChart"/>
    <dgm:cxn modelId="{C3324EF3-B812-4174-AD95-9EA47F3E2DE3}" type="presParOf" srcId="{C21618CD-E5F7-4177-B5CD-BAFF6A482A69}" destId="{3636D987-F515-4F21-B7C5-68D73BFA3DDD}" srcOrd="0" destOrd="0" presId="urn:microsoft.com/office/officeart/2009/3/layout/HorizontalOrganizationChart"/>
    <dgm:cxn modelId="{A332E859-0574-4D23-9040-7CC13B3D4DAB}" type="presParOf" srcId="{C21618CD-E5F7-4177-B5CD-BAFF6A482A69}" destId="{119DD76D-909F-49CE-AB0D-76A9FE23AF6F}" srcOrd="1" destOrd="0" presId="urn:microsoft.com/office/officeart/2009/3/layout/HorizontalOrganizationChart"/>
    <dgm:cxn modelId="{06C159AC-6054-48A3-84D8-244F6648F9C5}" type="presParOf" srcId="{204BF5A6-83A0-4F63-A9A1-200D27E4C3BF}" destId="{1ED19943-FA54-4550-874C-E629EAB87AB2}" srcOrd="1" destOrd="0" presId="urn:microsoft.com/office/officeart/2009/3/layout/HorizontalOrganizationChart"/>
    <dgm:cxn modelId="{E3CB87B3-4F96-49F9-BF54-DBD3C5BDC16E}" type="presParOf" srcId="{1ED19943-FA54-4550-874C-E629EAB87AB2}" destId="{7C684639-2403-4CAD-9D18-C19F15784181}" srcOrd="0" destOrd="0" presId="urn:microsoft.com/office/officeart/2009/3/layout/HorizontalOrganizationChart"/>
    <dgm:cxn modelId="{7C111108-237E-4EF6-A8FF-04046403C17C}" type="presParOf" srcId="{1ED19943-FA54-4550-874C-E629EAB87AB2}" destId="{9EC25384-F20C-4409-B081-94EE79FB962A}" srcOrd="1" destOrd="0" presId="urn:microsoft.com/office/officeart/2009/3/layout/HorizontalOrganizationChart"/>
    <dgm:cxn modelId="{D516E74C-32C5-48FD-B370-D1EEA64ACF22}" type="presParOf" srcId="{9EC25384-F20C-4409-B081-94EE79FB962A}" destId="{B9F7F3AC-9091-44A7-BFBE-8EB71063CBB5}" srcOrd="0" destOrd="0" presId="urn:microsoft.com/office/officeart/2009/3/layout/HorizontalOrganizationChart"/>
    <dgm:cxn modelId="{A7443160-C337-4ADF-B8D3-56BEAF397F6C}" type="presParOf" srcId="{B9F7F3AC-9091-44A7-BFBE-8EB71063CBB5}" destId="{0CAB9BDB-30E3-4267-BD89-01B43B5DDBD4}" srcOrd="0" destOrd="0" presId="urn:microsoft.com/office/officeart/2009/3/layout/HorizontalOrganizationChart"/>
    <dgm:cxn modelId="{3F37ACB8-791D-4AA8-998A-5B95AEB437B1}" type="presParOf" srcId="{B9F7F3AC-9091-44A7-BFBE-8EB71063CBB5}" destId="{BC0DC408-D36A-4076-B92A-FEAB3D9EF9DF}" srcOrd="1" destOrd="0" presId="urn:microsoft.com/office/officeart/2009/3/layout/HorizontalOrganizationChart"/>
    <dgm:cxn modelId="{3001FBBB-A333-44A5-A7C5-A053E51EC155}" type="presParOf" srcId="{9EC25384-F20C-4409-B081-94EE79FB962A}" destId="{D5FE7C0A-63D1-48F1-8E87-40DC80091547}" srcOrd="1" destOrd="0" presId="urn:microsoft.com/office/officeart/2009/3/layout/HorizontalOrganizationChart"/>
    <dgm:cxn modelId="{25EDCE91-874D-4C95-889D-AF6E0B58FEFF}" type="presParOf" srcId="{9EC25384-F20C-4409-B081-94EE79FB962A}" destId="{CA240909-327F-4BE9-A3D9-E25ADD0B30E8}" srcOrd="2" destOrd="0" presId="urn:microsoft.com/office/officeart/2009/3/layout/HorizontalOrganizationChart"/>
    <dgm:cxn modelId="{0332E656-A62B-4A10-B933-43DD70E98F8D}" type="presParOf" srcId="{1ED19943-FA54-4550-874C-E629EAB87AB2}" destId="{73DEA7F5-8306-4C0B-85FB-DCB06680261B}" srcOrd="2" destOrd="0" presId="urn:microsoft.com/office/officeart/2009/3/layout/HorizontalOrganizationChart"/>
    <dgm:cxn modelId="{164614FB-286F-4BFE-A4F6-77634CC99FAB}" type="presParOf" srcId="{1ED19943-FA54-4550-874C-E629EAB87AB2}" destId="{CE0568FD-B5A6-42C2-903C-6A89A48DCB63}" srcOrd="3" destOrd="0" presId="urn:microsoft.com/office/officeart/2009/3/layout/HorizontalOrganizationChart"/>
    <dgm:cxn modelId="{753B69D6-A59C-4168-86B6-000DA5E8254B}" type="presParOf" srcId="{CE0568FD-B5A6-42C2-903C-6A89A48DCB63}" destId="{5D3D7F2F-98A3-4272-92F6-E5EE5B9A8992}" srcOrd="0" destOrd="0" presId="urn:microsoft.com/office/officeart/2009/3/layout/HorizontalOrganizationChart"/>
    <dgm:cxn modelId="{8C8ABC8B-74E8-4E88-9764-E50E41A1235D}" type="presParOf" srcId="{5D3D7F2F-98A3-4272-92F6-E5EE5B9A8992}" destId="{4D1EDE90-1D7D-4F14-8522-AEAFB8A42470}" srcOrd="0" destOrd="0" presId="urn:microsoft.com/office/officeart/2009/3/layout/HorizontalOrganizationChart"/>
    <dgm:cxn modelId="{196CD24B-6FF3-4B60-A5FB-6D34588F34C1}" type="presParOf" srcId="{5D3D7F2F-98A3-4272-92F6-E5EE5B9A8992}" destId="{E14BA566-F3E2-4B7D-95B3-9E9944527593}" srcOrd="1" destOrd="0" presId="urn:microsoft.com/office/officeart/2009/3/layout/HorizontalOrganizationChart"/>
    <dgm:cxn modelId="{59824447-71A8-4007-A1CE-7D20D26FEB43}" type="presParOf" srcId="{CE0568FD-B5A6-42C2-903C-6A89A48DCB63}" destId="{7BC4451C-E675-476E-B10B-854EC140B3B9}" srcOrd="1" destOrd="0" presId="urn:microsoft.com/office/officeart/2009/3/layout/HorizontalOrganizationChart"/>
    <dgm:cxn modelId="{BDBC836A-CC5A-4373-97B8-4B8778C0172B}" type="presParOf" srcId="{CE0568FD-B5A6-42C2-903C-6A89A48DCB63}" destId="{60E67F2A-EFC3-4C25-B7EA-69C6CDD4D7A9}" srcOrd="2" destOrd="0" presId="urn:microsoft.com/office/officeart/2009/3/layout/HorizontalOrganizationChart"/>
    <dgm:cxn modelId="{8D846305-700E-4100-A223-FC4047AFBEE7}" type="presParOf" srcId="{204BF5A6-83A0-4F63-A9A1-200D27E4C3BF}" destId="{C1A1405B-1AA6-44D9-840E-91D56535826E}"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FCCB30-1921-4A1B-90DC-BC518E8426EC}">
      <dsp:nvSpPr>
        <dsp:cNvPr id="0" name=""/>
        <dsp:cNvSpPr/>
      </dsp:nvSpPr>
      <dsp:spPr>
        <a:xfrm>
          <a:off x="0" y="125442"/>
          <a:ext cx="7401465" cy="4625915"/>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403E86-30C8-4223-96F7-BEC32A9C2814}">
      <dsp:nvSpPr>
        <dsp:cNvPr id="0" name=""/>
        <dsp:cNvSpPr/>
      </dsp:nvSpPr>
      <dsp:spPr>
        <a:xfrm>
          <a:off x="939986" y="3318249"/>
          <a:ext cx="192438" cy="19243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C3B6DD-43B1-4985-BAF8-AF6F5EC7A717}">
      <dsp:nvSpPr>
        <dsp:cNvPr id="0" name=""/>
        <dsp:cNvSpPr/>
      </dsp:nvSpPr>
      <dsp:spPr>
        <a:xfrm>
          <a:off x="1036205" y="3414468"/>
          <a:ext cx="1724541" cy="1336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969" tIns="0" rIns="0" bIns="0" numCol="1" spcCol="1270" anchor="t" anchorCtr="0">
          <a:noAutofit/>
        </a:bodyPr>
        <a:lstStyle/>
        <a:p>
          <a:pPr marL="0" lvl="0" indent="0" algn="l" defTabSz="1377950">
            <a:lnSpc>
              <a:spcPct val="90000"/>
            </a:lnSpc>
            <a:spcBef>
              <a:spcPct val="0"/>
            </a:spcBef>
            <a:spcAft>
              <a:spcPct val="35000"/>
            </a:spcAft>
            <a:buNone/>
          </a:pPr>
          <a:r>
            <a:rPr lang="en-US" sz="3100" kern="1200"/>
            <a:t>Your line is not muted. </a:t>
          </a:r>
        </a:p>
      </dsp:txBody>
      <dsp:txXfrm>
        <a:off x="1036205" y="3414468"/>
        <a:ext cx="1724541" cy="1336889"/>
      </dsp:txXfrm>
    </dsp:sp>
    <dsp:sp modelId="{2F274650-7286-4765-90E1-8FE4B4F41ABF}">
      <dsp:nvSpPr>
        <dsp:cNvPr id="0" name=""/>
        <dsp:cNvSpPr/>
      </dsp:nvSpPr>
      <dsp:spPr>
        <a:xfrm>
          <a:off x="2638622" y="2060925"/>
          <a:ext cx="347868" cy="34786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503991-A866-45C8-A5FF-0D3C76FB57B9}">
      <dsp:nvSpPr>
        <dsp:cNvPr id="0" name=""/>
        <dsp:cNvSpPr/>
      </dsp:nvSpPr>
      <dsp:spPr>
        <a:xfrm>
          <a:off x="2812556" y="2234859"/>
          <a:ext cx="1776351" cy="2516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328" tIns="0" rIns="0" bIns="0" numCol="1" spcCol="1270" anchor="t" anchorCtr="0">
          <a:noAutofit/>
        </a:bodyPr>
        <a:lstStyle/>
        <a:p>
          <a:pPr marL="0" lvl="0" indent="0" algn="l" defTabSz="1377950">
            <a:lnSpc>
              <a:spcPct val="90000"/>
            </a:lnSpc>
            <a:spcBef>
              <a:spcPct val="0"/>
            </a:spcBef>
            <a:spcAft>
              <a:spcPct val="35000"/>
            </a:spcAft>
            <a:buNone/>
          </a:pPr>
          <a:r>
            <a:rPr lang="en-US" sz="3100" kern="1200"/>
            <a:t>Please mute yourself.</a:t>
          </a:r>
        </a:p>
      </dsp:txBody>
      <dsp:txXfrm>
        <a:off x="2812556" y="2234859"/>
        <a:ext cx="1776351" cy="2516498"/>
      </dsp:txXfrm>
    </dsp:sp>
    <dsp:sp modelId="{1A2B7875-4D6F-4739-A8F1-D7A294D41267}">
      <dsp:nvSpPr>
        <dsp:cNvPr id="0" name=""/>
        <dsp:cNvSpPr/>
      </dsp:nvSpPr>
      <dsp:spPr>
        <a:xfrm>
          <a:off x="4681426" y="1295798"/>
          <a:ext cx="481095" cy="4810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67B8A1-1E7F-45FD-9E49-1A87BC1016C1}">
      <dsp:nvSpPr>
        <dsp:cNvPr id="0" name=""/>
        <dsp:cNvSpPr/>
      </dsp:nvSpPr>
      <dsp:spPr>
        <a:xfrm>
          <a:off x="4921974" y="1536346"/>
          <a:ext cx="1776351" cy="3215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922" tIns="0" rIns="0" bIns="0" numCol="1" spcCol="1270" anchor="t" anchorCtr="0">
          <a:noAutofit/>
        </a:bodyPr>
        <a:lstStyle/>
        <a:p>
          <a:pPr marL="0" lvl="0" indent="0" algn="l" defTabSz="1377950">
            <a:lnSpc>
              <a:spcPct val="90000"/>
            </a:lnSpc>
            <a:spcBef>
              <a:spcPct val="0"/>
            </a:spcBef>
            <a:spcAft>
              <a:spcPct val="35000"/>
            </a:spcAft>
            <a:buNone/>
          </a:pPr>
          <a:r>
            <a:rPr lang="en-US" sz="3100" kern="1200"/>
            <a:t>The chat box is available to use anytime.</a:t>
          </a:r>
        </a:p>
      </dsp:txBody>
      <dsp:txXfrm>
        <a:off x="4921974" y="1536346"/>
        <a:ext cx="1776351" cy="32150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CE3F07-A5AD-4CE9-AA55-B842C6B7028A}">
      <dsp:nvSpPr>
        <dsp:cNvPr id="0" name=""/>
        <dsp:cNvSpPr/>
      </dsp:nvSpPr>
      <dsp:spPr>
        <a:xfrm>
          <a:off x="0" y="35819"/>
          <a:ext cx="5283200" cy="22113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kern="1200"/>
            <a:t>To foster connection, we encourage every member to</a:t>
          </a:r>
          <a:r>
            <a:rPr lang="en-US" sz="2700" b="1" kern="1200"/>
            <a:t> turn on</a:t>
          </a:r>
          <a:r>
            <a:rPr lang="en-US" sz="2700" kern="1200"/>
            <a:t> their camera. </a:t>
          </a:r>
          <a:r>
            <a:rPr lang="en-US" sz="2700" kern="1200">
              <a:latin typeface="Franklin Gothic Demi"/>
            </a:rPr>
            <a:t>The camera graphic</a:t>
          </a:r>
          <a:r>
            <a:rPr lang="en-US" sz="2700" kern="1200"/>
            <a:t> is at the bottom of your screen. </a:t>
          </a:r>
        </a:p>
      </dsp:txBody>
      <dsp:txXfrm>
        <a:off x="107947" y="143766"/>
        <a:ext cx="5067306" cy="1995406"/>
      </dsp:txXfrm>
    </dsp:sp>
    <dsp:sp modelId="{ADF4A137-E71B-4EF8-8B7C-46E1F5C90066}">
      <dsp:nvSpPr>
        <dsp:cNvPr id="0" name=""/>
        <dsp:cNvSpPr/>
      </dsp:nvSpPr>
      <dsp:spPr>
        <a:xfrm>
          <a:off x="0" y="2324880"/>
          <a:ext cx="5283200" cy="22113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kern="1200"/>
            <a:t>We have a lot of people! It may be easier to set the cameras to only show who is currently speaking. You can access this setting at the </a:t>
          </a:r>
          <a:r>
            <a:rPr lang="en-US" sz="2700" kern="1200">
              <a:latin typeface="Franklin Gothic Demi"/>
            </a:rPr>
            <a:t>top of the screen. </a:t>
          </a:r>
          <a:endParaRPr lang="en-US" sz="2700" kern="1200"/>
        </a:p>
      </dsp:txBody>
      <dsp:txXfrm>
        <a:off x="107947" y="2432827"/>
        <a:ext cx="5067306" cy="19954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2C31C4-E5C3-4C1A-BE05-2F5B8AF5826E}">
      <dsp:nvSpPr>
        <dsp:cNvPr id="0" name=""/>
        <dsp:cNvSpPr/>
      </dsp:nvSpPr>
      <dsp:spPr>
        <a:xfrm>
          <a:off x="4807790" y="3334035"/>
          <a:ext cx="374718" cy="91440"/>
        </a:xfrm>
        <a:custGeom>
          <a:avLst/>
          <a:gdLst/>
          <a:ahLst/>
          <a:cxnLst/>
          <a:rect l="0" t="0" r="0" b="0"/>
          <a:pathLst>
            <a:path>
              <a:moveTo>
                <a:pt x="0" y="93017"/>
              </a:moveTo>
              <a:lnTo>
                <a:pt x="145420" y="93017"/>
              </a:lnTo>
              <a:lnTo>
                <a:pt x="145420" y="45720"/>
              </a:lnTo>
              <a:lnTo>
                <a:pt x="374718" y="4572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E715B9-8647-4212-A911-3F8349A263F6}">
      <dsp:nvSpPr>
        <dsp:cNvPr id="0" name=""/>
        <dsp:cNvSpPr/>
      </dsp:nvSpPr>
      <dsp:spPr>
        <a:xfrm>
          <a:off x="2506926" y="2461"/>
          <a:ext cx="2292976" cy="6993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kern="1200">
              <a:latin typeface="Franklin Gothic Demi"/>
            </a:rPr>
            <a:t>Introductions</a:t>
          </a:r>
        </a:p>
      </dsp:txBody>
      <dsp:txXfrm>
        <a:off x="2506926" y="2461"/>
        <a:ext cx="2292976" cy="699357"/>
      </dsp:txXfrm>
    </dsp:sp>
    <dsp:sp modelId="{00E0E68E-5177-4D08-BF11-CE56623BC274}">
      <dsp:nvSpPr>
        <dsp:cNvPr id="0" name=""/>
        <dsp:cNvSpPr/>
      </dsp:nvSpPr>
      <dsp:spPr>
        <a:xfrm>
          <a:off x="2514813" y="3077374"/>
          <a:ext cx="2292976" cy="6993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kern="1200"/>
            <a:t>Celebrations</a:t>
          </a:r>
          <a:r>
            <a:rPr lang="en-US" sz="1800" kern="1200">
              <a:latin typeface="Franklin Gothic Demi"/>
            </a:rPr>
            <a:t> </a:t>
          </a:r>
        </a:p>
      </dsp:txBody>
      <dsp:txXfrm>
        <a:off x="2514813" y="3077374"/>
        <a:ext cx="2292976" cy="699357"/>
      </dsp:txXfrm>
    </dsp:sp>
    <dsp:sp modelId="{C63F2131-37EA-4657-B289-E865EFF41908}">
      <dsp:nvSpPr>
        <dsp:cNvPr id="0" name=""/>
        <dsp:cNvSpPr/>
      </dsp:nvSpPr>
      <dsp:spPr>
        <a:xfrm>
          <a:off x="5182508" y="3030076"/>
          <a:ext cx="2292976" cy="6993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kern="1200">
              <a:latin typeface="Franklin Gothic Demi"/>
            </a:rPr>
            <a:t>Share your successes in the chat box!</a:t>
          </a:r>
        </a:p>
      </dsp:txBody>
      <dsp:txXfrm>
        <a:off x="5182508" y="3030076"/>
        <a:ext cx="2292976" cy="699357"/>
      </dsp:txXfrm>
    </dsp:sp>
    <dsp:sp modelId="{1485AD11-C4FE-4110-8730-7B40D0EDD779}">
      <dsp:nvSpPr>
        <dsp:cNvPr id="0" name=""/>
        <dsp:cNvSpPr/>
      </dsp:nvSpPr>
      <dsp:spPr>
        <a:xfrm>
          <a:off x="2483285" y="886598"/>
          <a:ext cx="2292976" cy="6993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kern="1200"/>
            <a:t>Updates</a:t>
          </a:r>
        </a:p>
      </dsp:txBody>
      <dsp:txXfrm>
        <a:off x="2483285" y="886598"/>
        <a:ext cx="2292976" cy="699357"/>
      </dsp:txXfrm>
    </dsp:sp>
    <dsp:sp modelId="{E5438DB3-F268-4305-897E-37EDD4431F96}">
      <dsp:nvSpPr>
        <dsp:cNvPr id="0" name=""/>
        <dsp:cNvSpPr/>
      </dsp:nvSpPr>
      <dsp:spPr>
        <a:xfrm>
          <a:off x="2499038" y="1943527"/>
          <a:ext cx="2292976" cy="6993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kern="1200">
              <a:latin typeface="Franklin Gothic Demi"/>
            </a:rPr>
            <a:t>2022 Goals!</a:t>
          </a:r>
          <a:endParaRPr lang="en-US" sz="1800" kern="1200"/>
        </a:p>
      </dsp:txBody>
      <dsp:txXfrm>
        <a:off x="2499038" y="1943527"/>
        <a:ext cx="2292976" cy="699357"/>
      </dsp:txXfrm>
    </dsp:sp>
    <dsp:sp modelId="{58DCE46D-FF92-46D7-AAEB-B62D0BA753CE}">
      <dsp:nvSpPr>
        <dsp:cNvPr id="0" name=""/>
        <dsp:cNvSpPr/>
      </dsp:nvSpPr>
      <dsp:spPr>
        <a:xfrm>
          <a:off x="2506926" y="3946380"/>
          <a:ext cx="2292976" cy="6993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latin typeface="Franklin Gothic Demi"/>
            </a:rPr>
            <a:t>Announcements</a:t>
          </a:r>
        </a:p>
      </dsp:txBody>
      <dsp:txXfrm>
        <a:off x="2506926" y="3946380"/>
        <a:ext cx="2292976" cy="6993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DEA7F5-8306-4C0B-85FB-DCB06680261B}">
      <dsp:nvSpPr>
        <dsp:cNvPr id="0" name=""/>
        <dsp:cNvSpPr/>
      </dsp:nvSpPr>
      <dsp:spPr>
        <a:xfrm>
          <a:off x="4528398" y="3342168"/>
          <a:ext cx="544403" cy="585234"/>
        </a:xfrm>
        <a:custGeom>
          <a:avLst/>
          <a:gdLst/>
          <a:ahLst/>
          <a:cxnLst/>
          <a:rect l="0" t="0" r="0" b="0"/>
          <a:pathLst>
            <a:path>
              <a:moveTo>
                <a:pt x="0" y="0"/>
              </a:moveTo>
              <a:lnTo>
                <a:pt x="272201" y="0"/>
              </a:lnTo>
              <a:lnTo>
                <a:pt x="272201" y="585234"/>
              </a:lnTo>
              <a:lnTo>
                <a:pt x="544403" y="585234"/>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684639-2403-4CAD-9D18-C19F15784181}">
      <dsp:nvSpPr>
        <dsp:cNvPr id="0" name=""/>
        <dsp:cNvSpPr/>
      </dsp:nvSpPr>
      <dsp:spPr>
        <a:xfrm>
          <a:off x="4528398" y="2756934"/>
          <a:ext cx="544403" cy="585234"/>
        </a:xfrm>
        <a:custGeom>
          <a:avLst/>
          <a:gdLst/>
          <a:ahLst/>
          <a:cxnLst/>
          <a:rect l="0" t="0" r="0" b="0"/>
          <a:pathLst>
            <a:path>
              <a:moveTo>
                <a:pt x="0" y="585234"/>
              </a:moveTo>
              <a:lnTo>
                <a:pt x="272201" y="585234"/>
              </a:lnTo>
              <a:lnTo>
                <a:pt x="272201" y="0"/>
              </a:lnTo>
              <a:lnTo>
                <a:pt x="544403" y="0"/>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4C0100-FB55-4D0F-A986-979B65F9C87A}">
      <dsp:nvSpPr>
        <dsp:cNvPr id="0" name=""/>
        <dsp:cNvSpPr/>
      </dsp:nvSpPr>
      <dsp:spPr>
        <a:xfrm>
          <a:off x="4528398" y="1001231"/>
          <a:ext cx="544403" cy="585234"/>
        </a:xfrm>
        <a:custGeom>
          <a:avLst/>
          <a:gdLst/>
          <a:ahLst/>
          <a:cxnLst/>
          <a:rect l="0" t="0" r="0" b="0"/>
          <a:pathLst>
            <a:path>
              <a:moveTo>
                <a:pt x="0" y="0"/>
              </a:moveTo>
              <a:lnTo>
                <a:pt x="272201" y="0"/>
              </a:lnTo>
              <a:lnTo>
                <a:pt x="272201" y="585234"/>
              </a:lnTo>
              <a:lnTo>
                <a:pt x="544403" y="585234"/>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78487D-1A75-4513-8253-BDE3EBE4124B}">
      <dsp:nvSpPr>
        <dsp:cNvPr id="0" name=""/>
        <dsp:cNvSpPr/>
      </dsp:nvSpPr>
      <dsp:spPr>
        <a:xfrm>
          <a:off x="4528398" y="415997"/>
          <a:ext cx="544403" cy="585234"/>
        </a:xfrm>
        <a:custGeom>
          <a:avLst/>
          <a:gdLst/>
          <a:ahLst/>
          <a:cxnLst/>
          <a:rect l="0" t="0" r="0" b="0"/>
          <a:pathLst>
            <a:path>
              <a:moveTo>
                <a:pt x="0" y="585234"/>
              </a:moveTo>
              <a:lnTo>
                <a:pt x="272201" y="585234"/>
              </a:lnTo>
              <a:lnTo>
                <a:pt x="272201" y="0"/>
              </a:lnTo>
              <a:lnTo>
                <a:pt x="544403" y="0"/>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7AF0FD-1AFC-460D-847D-616AB1C1FD5F}">
      <dsp:nvSpPr>
        <dsp:cNvPr id="0" name=""/>
        <dsp:cNvSpPr/>
      </dsp:nvSpPr>
      <dsp:spPr>
        <a:xfrm>
          <a:off x="1806378" y="586123"/>
          <a:ext cx="2722019" cy="83021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rtl="0">
            <a:lnSpc>
              <a:spcPct val="90000"/>
            </a:lnSpc>
            <a:spcBef>
              <a:spcPct val="0"/>
            </a:spcBef>
            <a:spcAft>
              <a:spcPct val="35000"/>
            </a:spcAft>
            <a:buNone/>
          </a:pPr>
          <a:r>
            <a:rPr lang="en-US" sz="3300" kern="1200"/>
            <a:t>Next Meeting:</a:t>
          </a:r>
        </a:p>
      </dsp:txBody>
      <dsp:txXfrm>
        <a:off x="1806378" y="586123"/>
        <a:ext cx="2722019" cy="830216"/>
      </dsp:txXfrm>
    </dsp:sp>
    <dsp:sp modelId="{1CA6F289-179A-43F1-88EF-AFEC0F6BDD1D}">
      <dsp:nvSpPr>
        <dsp:cNvPr id="0" name=""/>
        <dsp:cNvSpPr/>
      </dsp:nvSpPr>
      <dsp:spPr>
        <a:xfrm>
          <a:off x="5072801" y="889"/>
          <a:ext cx="2722019" cy="83021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rtl="0">
            <a:lnSpc>
              <a:spcPct val="90000"/>
            </a:lnSpc>
            <a:spcBef>
              <a:spcPct val="0"/>
            </a:spcBef>
            <a:spcAft>
              <a:spcPct val="35000"/>
            </a:spcAft>
            <a:buNone/>
          </a:pPr>
          <a:r>
            <a:rPr lang="en-US" sz="3300" kern="1200" dirty="0">
              <a:latin typeface="Franklin Gothic Demi"/>
            </a:rPr>
            <a:t>April 20th</a:t>
          </a:r>
          <a:endParaRPr lang="en-US" sz="3300" kern="1200" dirty="0"/>
        </a:p>
      </dsp:txBody>
      <dsp:txXfrm>
        <a:off x="5072801" y="889"/>
        <a:ext cx="2722019" cy="830216"/>
      </dsp:txXfrm>
    </dsp:sp>
    <dsp:sp modelId="{C637431B-5C32-48A5-B65D-BF6452F0CE1C}">
      <dsp:nvSpPr>
        <dsp:cNvPr id="0" name=""/>
        <dsp:cNvSpPr/>
      </dsp:nvSpPr>
      <dsp:spPr>
        <a:xfrm>
          <a:off x="5072801" y="1171357"/>
          <a:ext cx="2722019" cy="83021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rtl="0">
            <a:lnSpc>
              <a:spcPct val="90000"/>
            </a:lnSpc>
            <a:spcBef>
              <a:spcPct val="0"/>
            </a:spcBef>
            <a:spcAft>
              <a:spcPct val="35000"/>
            </a:spcAft>
            <a:buNone/>
          </a:pPr>
          <a:r>
            <a:rPr lang="en-US" sz="3300" kern="1200">
              <a:latin typeface="Franklin Gothic Demi"/>
            </a:rPr>
            <a:t>11:30 A.M.</a:t>
          </a:r>
        </a:p>
      </dsp:txBody>
      <dsp:txXfrm>
        <a:off x="5072801" y="1171357"/>
        <a:ext cx="2722019" cy="830216"/>
      </dsp:txXfrm>
    </dsp:sp>
    <dsp:sp modelId="{3636D987-F515-4F21-B7C5-68D73BFA3DDD}">
      <dsp:nvSpPr>
        <dsp:cNvPr id="0" name=""/>
        <dsp:cNvSpPr/>
      </dsp:nvSpPr>
      <dsp:spPr>
        <a:xfrm>
          <a:off x="1806378" y="2927060"/>
          <a:ext cx="2722019" cy="83021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a:t>Keep in touch</a:t>
          </a:r>
        </a:p>
      </dsp:txBody>
      <dsp:txXfrm>
        <a:off x="1806378" y="2927060"/>
        <a:ext cx="2722019" cy="830216"/>
      </dsp:txXfrm>
    </dsp:sp>
    <dsp:sp modelId="{0CAB9BDB-30E3-4267-BD89-01B43B5DDBD4}">
      <dsp:nvSpPr>
        <dsp:cNvPr id="0" name=""/>
        <dsp:cNvSpPr/>
      </dsp:nvSpPr>
      <dsp:spPr>
        <a:xfrm>
          <a:off x="5072801" y="2341826"/>
          <a:ext cx="2722019" cy="83021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a:t>bos@ncceh.org</a:t>
          </a:r>
        </a:p>
      </dsp:txBody>
      <dsp:txXfrm>
        <a:off x="5072801" y="2341826"/>
        <a:ext cx="2722019" cy="830216"/>
      </dsp:txXfrm>
    </dsp:sp>
    <dsp:sp modelId="{4D1EDE90-1D7D-4F14-8522-AEAFB8A42470}">
      <dsp:nvSpPr>
        <dsp:cNvPr id="0" name=""/>
        <dsp:cNvSpPr/>
      </dsp:nvSpPr>
      <dsp:spPr>
        <a:xfrm>
          <a:off x="5072801" y="3512294"/>
          <a:ext cx="2722019" cy="83021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n-US" sz="3300" kern="1200"/>
            <a:t>919.755.4393</a:t>
          </a:r>
        </a:p>
      </dsp:txBody>
      <dsp:txXfrm>
        <a:off x="5072801" y="3512294"/>
        <a:ext cx="2722019" cy="830216"/>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2C2A688-A88B-495C-AD0E-8E37C1DC6E08}" type="datetimeFigureOut">
              <a:rPr lang="en-US" smtClean="0"/>
              <a:t>3/16/2022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50A3859-9F5A-4956-88E5-D62D50051176}" type="slidenum">
              <a:rPr lang="en-US" smtClean="0"/>
              <a:t>‹#›</a:t>
            </a:fld>
            <a:endParaRPr lang="en-US"/>
          </a:p>
        </p:txBody>
      </p:sp>
    </p:spTree>
    <p:extLst>
      <p:ext uri="{BB962C8B-B14F-4D97-AF65-F5344CB8AC3E}">
        <p14:creationId xmlns:p14="http://schemas.microsoft.com/office/powerpoint/2010/main" val="25272004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64E7651-164D-415D-847F-5690AE6978EB}" type="datetimeFigureOut">
              <a:rPr lang="en-US" smtClean="0"/>
              <a:pPr/>
              <a:t>3/16/2022</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E3E0ED6-3EAF-430E-9620-8A5333A56CF1}" type="slidenum">
              <a:rPr lang="en-US" smtClean="0"/>
              <a:pPr/>
              <a:t>‹#›</a:t>
            </a:fld>
            <a:endParaRPr lang="en-US"/>
          </a:p>
        </p:txBody>
      </p:sp>
    </p:spTree>
    <p:extLst>
      <p:ext uri="{BB962C8B-B14F-4D97-AF65-F5344CB8AC3E}">
        <p14:creationId xmlns:p14="http://schemas.microsoft.com/office/powerpoint/2010/main" val="1443540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AE3E0ED6-3EAF-430E-9620-8A5333A56CF1}" type="slidenum">
              <a:rPr lang="en-US" smtClean="0"/>
              <a:pPr/>
              <a:t>1</a:t>
            </a:fld>
            <a:endParaRPr lang="en-US"/>
          </a:p>
        </p:txBody>
      </p:sp>
    </p:spTree>
    <p:extLst>
      <p:ext uri="{BB962C8B-B14F-4D97-AF65-F5344CB8AC3E}">
        <p14:creationId xmlns:p14="http://schemas.microsoft.com/office/powerpoint/2010/main" val="1421243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r>
              <a:rPr lang="en-US">
                <a:cs typeface="Calibri"/>
              </a:rPr>
              <a:t>Laurel</a:t>
            </a:r>
          </a:p>
        </p:txBody>
      </p:sp>
      <p:sp>
        <p:nvSpPr>
          <p:cNvPr id="4" name="Slide Number Placeholder 3"/>
          <p:cNvSpPr>
            <a:spLocks noGrp="1"/>
          </p:cNvSpPr>
          <p:nvPr>
            <p:ph type="sldNum" sz="quarter" idx="5"/>
          </p:nvPr>
        </p:nvSpPr>
        <p:spPr/>
        <p:txBody>
          <a:bodyPr/>
          <a:lstStyle/>
          <a:p>
            <a:fld id="{AE3E0ED6-3EAF-430E-9620-8A5333A56CF1}" type="slidenum">
              <a:rPr lang="en-US" smtClean="0"/>
              <a:pPr/>
              <a:t>2</a:t>
            </a:fld>
            <a:endParaRPr lang="en-US"/>
          </a:p>
        </p:txBody>
      </p:sp>
    </p:spTree>
    <p:extLst>
      <p:ext uri="{BB962C8B-B14F-4D97-AF65-F5344CB8AC3E}">
        <p14:creationId xmlns:p14="http://schemas.microsoft.com/office/powerpoint/2010/main" val="651893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pPr marL="171450" indent="-171450" eaLnBrk="1" hangingPunct="1">
              <a:buFont typeface="Arial" panose="020B0604020202020204" pitchFamily="34" charset="0"/>
              <a:buChar char="•"/>
            </a:pPr>
            <a:r>
              <a:rPr lang="en-US"/>
              <a:t>Everyone is currently on mute. We encourage your questions though. </a:t>
            </a:r>
          </a:p>
          <a:p>
            <a:pPr marL="171450" indent="-171450" eaLnBrk="1" hangingPunct="1">
              <a:buFont typeface="Arial" panose="020B0604020202020204" pitchFamily="34" charset="0"/>
              <a:buChar char="•"/>
            </a:pPr>
            <a:r>
              <a:rPr lang="en-US"/>
              <a:t>We want to encourage the use of the chat box. We will monitor the chat box for activity and make sure we respond to your questions. </a:t>
            </a:r>
          </a:p>
          <a:p>
            <a:pPr marL="171450" indent="-171450" eaLnBrk="1" hangingPunct="1">
              <a:buFont typeface="Arial" panose="020B0604020202020204" pitchFamily="34" charset="0"/>
              <a:buChar char="•"/>
            </a:pPr>
            <a:endParaRPr lang="en-US"/>
          </a:p>
        </p:txBody>
      </p:sp>
      <p:sp>
        <p:nvSpPr>
          <p:cNvPr id="20484" name="Slide Number Placeholder 3"/>
          <p:cNvSpPr>
            <a:spLocks noGrp="1"/>
          </p:cNvSpPr>
          <p:nvPr>
            <p:ph type="sldNum" sz="quarter" idx="5"/>
          </p:nvPr>
        </p:nvSpPr>
        <p:spPr>
          <a:noFill/>
        </p:spPr>
        <p:txBody>
          <a:bodyPr/>
          <a:lstStyle/>
          <a:p>
            <a:fld id="{1144CABE-B826-4D1A-A7C1-D441C1E273F2}" type="slidenum">
              <a:rPr lang="en-US" smtClean="0"/>
              <a:pPr/>
              <a:t>3</a:t>
            </a:fld>
            <a:endParaRPr lang="en-US"/>
          </a:p>
        </p:txBody>
      </p:sp>
    </p:spTree>
    <p:extLst>
      <p:ext uri="{BB962C8B-B14F-4D97-AF65-F5344CB8AC3E}">
        <p14:creationId xmlns:p14="http://schemas.microsoft.com/office/powerpoint/2010/main" val="1993326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Please be sure to enter your full name and email address in the tool bar, if your name is not already there.  We will use the email addresses collected here to send information out about the </a:t>
            </a:r>
            <a:r>
              <a:rPr lang="en-US" err="1"/>
              <a:t>CoC</a:t>
            </a:r>
            <a:r>
              <a:rPr lang="en-US"/>
              <a:t> competition. </a:t>
            </a:r>
          </a:p>
          <a:p>
            <a:endParaRPr lang="en-US"/>
          </a:p>
          <a:p>
            <a:r>
              <a:rPr lang="en-US" b="1"/>
              <a:t>* Roll Call*</a:t>
            </a:r>
          </a:p>
          <a:p>
            <a:endParaRPr lang="en-US"/>
          </a:p>
          <a:p>
            <a:endParaRPr lang="en-US"/>
          </a:p>
        </p:txBody>
      </p:sp>
      <p:sp>
        <p:nvSpPr>
          <p:cNvPr id="4" name="Slide Number Placeholder 3"/>
          <p:cNvSpPr>
            <a:spLocks noGrp="1"/>
          </p:cNvSpPr>
          <p:nvPr>
            <p:ph type="sldNum" sz="quarter" idx="10"/>
          </p:nvPr>
        </p:nvSpPr>
        <p:spPr/>
        <p:txBody>
          <a:bodyPr/>
          <a:lstStyle/>
          <a:p>
            <a:fld id="{AE3E0ED6-3EAF-430E-9620-8A5333A56CF1}" type="slidenum">
              <a:rPr lang="en-US" smtClean="0"/>
              <a:pPr/>
              <a:t>5</a:t>
            </a:fld>
            <a:endParaRPr lang="en-US"/>
          </a:p>
        </p:txBody>
      </p:sp>
    </p:spTree>
    <p:extLst>
      <p:ext uri="{BB962C8B-B14F-4D97-AF65-F5344CB8AC3E}">
        <p14:creationId xmlns:p14="http://schemas.microsoft.com/office/powerpoint/2010/main" val="358936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AE3E0ED6-3EAF-430E-9620-8A5333A56CF1}" type="slidenum">
              <a:rPr lang="en-US" smtClean="0"/>
              <a:pPr/>
              <a:t>6</a:t>
            </a:fld>
            <a:endParaRPr lang="en-US"/>
          </a:p>
        </p:txBody>
      </p:sp>
    </p:spTree>
    <p:extLst>
      <p:ext uri="{BB962C8B-B14F-4D97-AF65-F5344CB8AC3E}">
        <p14:creationId xmlns:p14="http://schemas.microsoft.com/office/powerpoint/2010/main" val="670292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Change as needed</a:t>
            </a:r>
          </a:p>
        </p:txBody>
      </p:sp>
      <p:sp>
        <p:nvSpPr>
          <p:cNvPr id="4" name="Slide Number Placeholder 3"/>
          <p:cNvSpPr>
            <a:spLocks noGrp="1"/>
          </p:cNvSpPr>
          <p:nvPr>
            <p:ph type="sldNum" sz="quarter" idx="5"/>
          </p:nvPr>
        </p:nvSpPr>
        <p:spPr/>
        <p:txBody>
          <a:bodyPr/>
          <a:lstStyle/>
          <a:p>
            <a:fld id="{AE3E0ED6-3EAF-430E-9620-8A5333A56CF1}" type="slidenum">
              <a:rPr lang="en-US" smtClean="0"/>
              <a:pPr/>
              <a:t>7</a:t>
            </a:fld>
            <a:endParaRPr lang="en-US"/>
          </a:p>
        </p:txBody>
      </p:sp>
    </p:spTree>
    <p:extLst>
      <p:ext uri="{BB962C8B-B14F-4D97-AF65-F5344CB8AC3E}">
        <p14:creationId xmlns:p14="http://schemas.microsoft.com/office/powerpoint/2010/main" val="1181847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Sarah</a:t>
            </a:r>
          </a:p>
          <a:p>
            <a:endParaRPr lang="en-US">
              <a:cs typeface="Calibri"/>
            </a:endParaRPr>
          </a:p>
        </p:txBody>
      </p:sp>
      <p:sp>
        <p:nvSpPr>
          <p:cNvPr id="4" name="Slide Number Placeholder 3"/>
          <p:cNvSpPr>
            <a:spLocks noGrp="1"/>
          </p:cNvSpPr>
          <p:nvPr>
            <p:ph type="sldNum" sz="quarter" idx="5"/>
          </p:nvPr>
        </p:nvSpPr>
        <p:spPr/>
        <p:txBody>
          <a:bodyPr/>
          <a:lstStyle/>
          <a:p>
            <a:fld id="{AE3E0ED6-3EAF-430E-9620-8A5333A56CF1}" type="slidenum">
              <a:rPr lang="en-US" smtClean="0"/>
              <a:pPr/>
              <a:t>8</a:t>
            </a:fld>
            <a:endParaRPr lang="en-US"/>
          </a:p>
        </p:txBody>
      </p:sp>
    </p:spTree>
    <p:extLst>
      <p:ext uri="{BB962C8B-B14F-4D97-AF65-F5344CB8AC3E}">
        <p14:creationId xmlns:p14="http://schemas.microsoft.com/office/powerpoint/2010/main" val="1589285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Goal Setting: </a:t>
            </a:r>
            <a:br>
              <a:rPr lang="en-US"/>
            </a:br>
            <a:br>
              <a:rPr lang="en-US"/>
            </a:br>
            <a:r>
              <a:rPr lang="en-US"/>
              <a:t>Introduce the tool </a:t>
            </a:r>
            <a:r>
              <a:rPr lang="en-US" err="1"/>
              <a:t>Jamboard</a:t>
            </a:r>
            <a:r>
              <a:rPr lang="en-US"/>
              <a:t>, (stickies, panels, then Identify what rises to the top, main subcommittee vs workgroup)</a:t>
            </a:r>
            <a:br>
              <a:rPr lang="en-US"/>
            </a:br>
            <a:r>
              <a:rPr lang="en-US"/>
              <a:t>- RE Assessment</a:t>
            </a:r>
            <a:br>
              <a:rPr lang="en-US"/>
            </a:br>
            <a:r>
              <a:rPr lang="en-US"/>
              <a:t>- Equity Initiative to improve CE</a:t>
            </a:r>
            <a:br>
              <a:rPr lang="en-US"/>
            </a:br>
            <a:r>
              <a:rPr lang="en-US"/>
              <a:t>- Dialogues</a:t>
            </a:r>
            <a:br>
              <a:rPr lang="en-US"/>
            </a:br>
            <a:r>
              <a:rPr lang="en-US"/>
              <a:t>- Scorecard (Eval &amp; Dev) </a:t>
            </a:r>
          </a:p>
          <a:p>
            <a:endParaRPr lang="en-US"/>
          </a:p>
          <a:p>
            <a:r>
              <a:rPr lang="en-US"/>
              <a:t>All one color b/c from last year</a:t>
            </a:r>
            <a:br>
              <a:rPr lang="en-US"/>
            </a:br>
            <a:r>
              <a:rPr lang="en-US"/>
              <a:t>- green sticky anti-discrimination possibility</a:t>
            </a:r>
            <a:br>
              <a:rPr lang="en-US"/>
            </a:br>
            <a:br>
              <a:rPr lang="en-US"/>
            </a:br>
            <a:r>
              <a:rPr lang="en-US"/>
              <a:t>Invite more Stickies for ideas</a:t>
            </a:r>
            <a:br>
              <a:rPr lang="en-US"/>
            </a:br>
            <a:r>
              <a:rPr lang="en-US"/>
              <a:t>- give 5 min? </a:t>
            </a:r>
            <a:br>
              <a:rPr lang="en-US"/>
            </a:br>
            <a:br>
              <a:rPr lang="en-US"/>
            </a:br>
            <a:r>
              <a:rPr lang="en-US"/>
              <a:t>Breakout into smartsheet categories for r</a:t>
            </a:r>
            <a:br>
              <a:rPr lang="en-US"/>
            </a:br>
            <a:r>
              <a:rPr lang="en-US"/>
              <a:t>- Governance</a:t>
            </a:r>
            <a:br>
              <a:rPr lang="en-US"/>
            </a:br>
            <a:r>
              <a:rPr lang="en-US"/>
              <a:t>- Data</a:t>
            </a:r>
            <a:br>
              <a:rPr lang="en-US"/>
            </a:br>
            <a:r>
              <a:rPr lang="en-US"/>
              <a:t>- Education</a:t>
            </a:r>
          </a:p>
        </p:txBody>
      </p:sp>
      <p:sp>
        <p:nvSpPr>
          <p:cNvPr id="4" name="Slide Number Placeholder 3"/>
          <p:cNvSpPr>
            <a:spLocks noGrp="1"/>
          </p:cNvSpPr>
          <p:nvPr>
            <p:ph type="sldNum" sz="quarter" idx="5"/>
          </p:nvPr>
        </p:nvSpPr>
        <p:spPr/>
        <p:txBody>
          <a:bodyPr/>
          <a:lstStyle/>
          <a:p>
            <a:fld id="{AE3E0ED6-3EAF-430E-9620-8A5333A56CF1}" type="slidenum">
              <a:rPr lang="en-US" smtClean="0"/>
              <a:pPr/>
              <a:t>9</a:t>
            </a:fld>
            <a:endParaRPr lang="en-US"/>
          </a:p>
        </p:txBody>
      </p:sp>
    </p:spTree>
    <p:extLst>
      <p:ext uri="{BB962C8B-B14F-4D97-AF65-F5344CB8AC3E}">
        <p14:creationId xmlns:p14="http://schemas.microsoft.com/office/powerpoint/2010/main" val="352513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sz="1800">
              <a:latin typeface="Franklin Gothic Book"/>
            </a:endParaRPr>
          </a:p>
          <a:p>
            <a:pPr lvl="1"/>
            <a:endParaRPr lang="en-US" sz="1800">
              <a:latin typeface="Franklin Gothic Book"/>
            </a:endParaRPr>
          </a:p>
          <a:p>
            <a:endParaRPr lang="en-US"/>
          </a:p>
        </p:txBody>
      </p:sp>
      <p:sp>
        <p:nvSpPr>
          <p:cNvPr id="4" name="Slide Number Placeholder 3"/>
          <p:cNvSpPr>
            <a:spLocks noGrp="1"/>
          </p:cNvSpPr>
          <p:nvPr>
            <p:ph type="sldNum" sz="quarter" idx="10"/>
          </p:nvPr>
        </p:nvSpPr>
        <p:spPr/>
        <p:txBody>
          <a:bodyPr/>
          <a:lstStyle/>
          <a:p>
            <a:fld id="{AE3E0ED6-3EAF-430E-9620-8A5333A56CF1}" type="slidenum">
              <a:rPr lang="en-US" smtClean="0"/>
              <a:pPr/>
              <a:t>17</a:t>
            </a:fld>
            <a:endParaRPr lang="en-US"/>
          </a:p>
        </p:txBody>
      </p:sp>
    </p:spTree>
    <p:extLst>
      <p:ext uri="{BB962C8B-B14F-4D97-AF65-F5344CB8AC3E}">
        <p14:creationId xmlns:p14="http://schemas.microsoft.com/office/powerpoint/2010/main" val="25790062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Subtitle 8"/>
          <p:cNvSpPr>
            <a:spLocks noGrp="1"/>
          </p:cNvSpPr>
          <p:nvPr>
            <p:ph type="subTitle" idx="1"/>
          </p:nvPr>
        </p:nvSpPr>
        <p:spPr>
          <a:xfrm>
            <a:off x="4114800" y="3200400"/>
            <a:ext cx="7467600" cy="1600200"/>
          </a:xfrm>
        </p:spPr>
        <p:txBody>
          <a:bodyPr/>
          <a:lstStyle>
            <a:lvl1pPr marL="0" indent="0" algn="l">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7" name="Rectangle 6"/>
          <p:cNvSpPr/>
          <p:nvPr/>
        </p:nvSpPr>
        <p:spPr>
          <a:xfrm>
            <a:off x="1" y="1449306"/>
            <a:ext cx="12192000" cy="1527349"/>
          </a:xfrm>
          <a:prstGeom prst="rect">
            <a:avLst/>
          </a:prstGeom>
          <a:solidFill>
            <a:schemeClr val="bg1">
              <a:lumMod val="5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4" y="1354497"/>
            <a:ext cx="12191997" cy="9496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a:off x="-1" y="2976651"/>
            <a:ext cx="12192001" cy="94969"/>
          </a:xfrm>
          <a:prstGeom prst="rect">
            <a:avLst/>
          </a:prstGeom>
          <a:solidFill>
            <a:srgbClr val="DEEBFA"/>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hasCustomPrompt="1"/>
          </p:nvPr>
        </p:nvSpPr>
        <p:spPr>
          <a:xfrm>
            <a:off x="4114800" y="1505933"/>
            <a:ext cx="7467600" cy="1470025"/>
          </a:xfrm>
        </p:spPr>
        <p:txBody>
          <a:bodyPr anchor="ctr"/>
          <a:lstStyle>
            <a:lvl1pPr algn="l">
              <a:defRPr lang="en-US" dirty="0">
                <a:solidFill>
                  <a:srgbClr val="FFFFFF"/>
                </a:solidFill>
              </a:defRPr>
            </a:lvl1pPr>
          </a:lstStyle>
          <a:p>
            <a:r>
              <a:rPr kumimoji="0" lang="en-US"/>
              <a:t>North Carolina Balance of State</a:t>
            </a:r>
            <a:br>
              <a:rPr kumimoji="0" lang="en-US"/>
            </a:br>
            <a:r>
              <a:rPr kumimoji="0" lang="en-US"/>
              <a:t>Continuum of Care</a:t>
            </a:r>
          </a:p>
        </p:txBody>
      </p:sp>
      <p:pic>
        <p:nvPicPr>
          <p:cNvPr id="14" name="Picture 13">
            <a:extLst>
              <a:ext uri="{FF2B5EF4-FFF2-40B4-BE49-F238E27FC236}">
                <a16:creationId xmlns:a16="http://schemas.microsoft.com/office/drawing/2014/main" id="{BE907DB7-FB82-4D48-B15F-56E6419256C8}"/>
              </a:ext>
            </a:extLst>
          </p:cNvPr>
          <p:cNvPicPr>
            <a:picLocks noChangeAspect="1"/>
          </p:cNvPicPr>
          <p:nvPr userDrawn="1"/>
        </p:nvPicPr>
        <p:blipFill>
          <a:blip r:embed="rId2" cstate="print">
            <a:clrChange>
              <a:clrFrom>
                <a:srgbClr val="FFFFFE"/>
              </a:clrFrom>
              <a:clrTo>
                <a:srgbClr val="FFFFFE">
                  <a:alpha val="0"/>
                </a:srgbClr>
              </a:clrTo>
            </a:clrChange>
            <a:biLevel thresh="25000"/>
            <a:extLst>
              <a:ext uri="{28A0092B-C50C-407E-A947-70E740481C1C}">
                <a14:useLocalDpi xmlns:a14="http://schemas.microsoft.com/office/drawing/2010/main" val="0"/>
              </a:ext>
            </a:extLst>
          </a:blip>
          <a:stretch>
            <a:fillRect/>
          </a:stretch>
        </p:blipFill>
        <p:spPr>
          <a:xfrm>
            <a:off x="457200" y="1132609"/>
            <a:ext cx="2971800" cy="2296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9" name="Rounded Rectangle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1219200" y="273050"/>
            <a:ext cx="103632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8229600" y="6191250"/>
            <a:ext cx="3302000" cy="476250"/>
          </a:xfrm>
          <a:prstGeom prst="rect">
            <a:avLst/>
          </a:prstGeom>
        </p:spPr>
        <p:txBody>
          <a:bodyPr/>
          <a:lstStyle/>
          <a:p>
            <a:fld id="{0A843B74-8E86-45B3-9A0B-15D2D1BD60B2}" type="datetimeFigureOut">
              <a:rPr lang="en-US" smtClean="0"/>
              <a:pPr/>
              <a:t>3/16/2022</a:t>
            </a:fld>
            <a:endParaRPr lang="en-US"/>
          </a:p>
        </p:txBody>
      </p:sp>
      <p:sp>
        <p:nvSpPr>
          <p:cNvPr id="6" name="Footer Placeholder 5"/>
          <p:cNvSpPr>
            <a:spLocks noGrp="1"/>
          </p:cNvSpPr>
          <p:nvPr>
            <p:ph type="ftr" sz="quarter" idx="11"/>
          </p:nvPr>
        </p:nvSpPr>
        <p:spPr>
          <a:xfrm>
            <a:off x="1219200" y="6172200"/>
            <a:ext cx="5283200" cy="457200"/>
          </a:xfrm>
          <a:prstGeom prst="rect">
            <a:avLst/>
          </a:prstGeom>
        </p:spPr>
        <p:txBody>
          <a:bodyPr/>
          <a:lstStyle/>
          <a:p>
            <a:endParaRPr lang="en-US"/>
          </a:p>
        </p:txBody>
      </p:sp>
      <p:sp>
        <p:nvSpPr>
          <p:cNvPr id="7" name="Slide Number Placeholder 6"/>
          <p:cNvSpPr>
            <a:spLocks noGrp="1"/>
          </p:cNvSpPr>
          <p:nvPr>
            <p:ph type="sldNum" sz="quarter" idx="12"/>
          </p:nvPr>
        </p:nvSpPr>
        <p:spPr>
          <a:xfrm>
            <a:off x="195072" y="6210300"/>
            <a:ext cx="609600" cy="457200"/>
          </a:xfrm>
          <a:prstGeom prst="ellipse">
            <a:avLst/>
          </a:prstGeom>
        </p:spPr>
        <p:txBody>
          <a:bodyPr/>
          <a:lstStyle/>
          <a:p>
            <a:fld id="{C036D428-70FE-4142-A3D6-A5111F6D90BE}" type="slidenum">
              <a:rPr lang="en-US" smtClean="0"/>
              <a:pPr/>
              <a:t>‹#›</a:t>
            </a:fld>
            <a:endParaRPr lang="en-US"/>
          </a:p>
        </p:txBody>
      </p:sp>
      <p:sp>
        <p:nvSpPr>
          <p:cNvPr id="11" name="Content Placeholder 10"/>
          <p:cNvSpPr>
            <a:spLocks noGrp="1"/>
          </p:cNvSpPr>
          <p:nvPr>
            <p:ph sz="quarter" idx="1"/>
          </p:nvPr>
        </p:nvSpPr>
        <p:spPr>
          <a:xfrm>
            <a:off x="3962400" y="1600200"/>
            <a:ext cx="7620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1" name="Rectangle 10"/>
          <p:cNvSpPr/>
          <p:nvPr/>
        </p:nvSpPr>
        <p:spPr>
          <a:xfrm flipV="1">
            <a:off x="0" y="4683557"/>
            <a:ext cx="12192000" cy="89669"/>
          </a:xfrm>
          <a:prstGeom prst="rect">
            <a:avLst/>
          </a:prstGeom>
          <a:solidFill>
            <a:schemeClr val="bg1">
              <a:lumMod val="5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a:xfrm>
            <a:off x="0" y="4650477"/>
            <a:ext cx="12192000"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Rectangle 12"/>
          <p:cNvSpPr/>
          <p:nvPr/>
        </p:nvSpPr>
        <p:spPr>
          <a:xfrm>
            <a:off x="0" y="4773227"/>
            <a:ext cx="12192000" cy="45719"/>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Content Placeholder 10">
            <a:extLst>
              <a:ext uri="{FF2B5EF4-FFF2-40B4-BE49-F238E27FC236}">
                <a16:creationId xmlns:a16="http://schemas.microsoft.com/office/drawing/2014/main" id="{3C0C6CF6-B8D0-40A0-ADDC-9A675135B510}"/>
              </a:ext>
            </a:extLst>
          </p:cNvPr>
          <p:cNvSpPr>
            <a:spLocks noGrp="1"/>
          </p:cNvSpPr>
          <p:nvPr>
            <p:ph sz="quarter" idx="1"/>
          </p:nvPr>
        </p:nvSpPr>
        <p:spPr>
          <a:xfrm>
            <a:off x="304800" y="228603"/>
            <a:ext cx="11582400" cy="4221481"/>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_with logo">
    <p:spTree>
      <p:nvGrpSpPr>
        <p:cNvPr id="1" name=""/>
        <p:cNvGrpSpPr/>
        <p:nvPr/>
      </p:nvGrpSpPr>
      <p:grpSpPr>
        <a:xfrm>
          <a:off x="0" y="0"/>
          <a:ext cx="0" cy="0"/>
          <a:chOff x="0" y="0"/>
          <a:chExt cx="0" cy="0"/>
        </a:xfrm>
      </p:grpSpPr>
      <p:pic>
        <p:nvPicPr>
          <p:cNvPr id="3" name="Picture 2" descr="ncceh_logo_colorfinal09.jpg">
            <a:extLst>
              <a:ext uri="{FF2B5EF4-FFF2-40B4-BE49-F238E27FC236}">
                <a16:creationId xmlns:a16="http://schemas.microsoft.com/office/drawing/2014/main" id="{94901C2D-826E-4657-B13B-45BE21D95C66}"/>
              </a:ext>
            </a:extLst>
          </p:cNvPr>
          <p:cNvPicPr>
            <a:picLocks noChangeAspect="1"/>
          </p:cNvPicPr>
          <p:nvPr userDrawn="1"/>
        </p:nvPicPr>
        <p:blipFill>
          <a:blip r:embed="rId2" cstate="print"/>
          <a:stretch>
            <a:fillRect/>
          </a:stretch>
        </p:blipFill>
        <p:spPr>
          <a:xfrm>
            <a:off x="11434665" y="6176963"/>
            <a:ext cx="605819" cy="559461"/>
          </a:xfrm>
          <a:prstGeom prst="rect">
            <a:avLst/>
          </a:prstGeom>
        </p:spPr>
      </p:pic>
    </p:spTree>
    <p:extLst>
      <p:ext uri="{BB962C8B-B14F-4D97-AF65-F5344CB8AC3E}">
        <p14:creationId xmlns:p14="http://schemas.microsoft.com/office/powerpoint/2010/main" val="2517246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6A6FAE-5531-4306-89FF-2DAD10903E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 Placeholder 5">
            <a:extLst>
              <a:ext uri="{FF2B5EF4-FFF2-40B4-BE49-F238E27FC236}">
                <a16:creationId xmlns:a16="http://schemas.microsoft.com/office/drawing/2014/main" id="{BE75517A-46CD-4A32-A79A-951C8BE555E9}"/>
              </a:ext>
            </a:extLst>
          </p:cNvPr>
          <p:cNvSpPr>
            <a:spLocks noGrp="1"/>
          </p:cNvSpPr>
          <p:nvPr>
            <p:ph type="body" sz="quarter" idx="10" hasCustomPrompt="1"/>
          </p:nvPr>
        </p:nvSpPr>
        <p:spPr>
          <a:xfrm>
            <a:off x="1897523" y="2971800"/>
            <a:ext cx="8396954" cy="914400"/>
          </a:xfrm>
        </p:spPr>
        <p:txBody>
          <a:bodyPr>
            <a:normAutofit/>
          </a:bodyPr>
          <a:lstStyle>
            <a:lvl1pPr marL="0" indent="0" algn="ctr">
              <a:buNone/>
              <a:defRPr sz="6000" b="1">
                <a:solidFill>
                  <a:schemeClr val="bg1"/>
                </a:solidFill>
              </a:defRPr>
            </a:lvl1pPr>
          </a:lstStyle>
          <a:p>
            <a:pPr lvl="0"/>
            <a:r>
              <a:rPr lang="en-US"/>
              <a:t>Section Title</a:t>
            </a:r>
          </a:p>
        </p:txBody>
      </p:sp>
    </p:spTree>
    <p:extLst>
      <p:ext uri="{BB962C8B-B14F-4D97-AF65-F5344CB8AC3E}">
        <p14:creationId xmlns:p14="http://schemas.microsoft.com/office/powerpoint/2010/main" val="37207327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white w/ log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4BA84B-4D13-4EB8-9782-748916B699D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22096157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60075FB-EE00-4217-9A63-64674B3EDE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78991" y="5533257"/>
            <a:ext cx="4306529" cy="1173529"/>
          </a:xfrm>
          <a:prstGeom prst="rect">
            <a:avLst/>
          </a:prstGeom>
        </p:spPr>
      </p:pic>
      <p:sp>
        <p:nvSpPr>
          <p:cNvPr id="6" name="Title 1">
            <a:extLst>
              <a:ext uri="{FF2B5EF4-FFF2-40B4-BE49-F238E27FC236}">
                <a16:creationId xmlns:a16="http://schemas.microsoft.com/office/drawing/2014/main" id="{F9EE5D9A-B3FB-4D7C-ABFA-EE5F164AC508}"/>
              </a:ext>
            </a:extLst>
          </p:cNvPr>
          <p:cNvSpPr>
            <a:spLocks noGrp="1"/>
          </p:cNvSpPr>
          <p:nvPr>
            <p:ph type="ctrTitle"/>
          </p:nvPr>
        </p:nvSpPr>
        <p:spPr>
          <a:xfrm>
            <a:off x="294966" y="1334948"/>
            <a:ext cx="10294375" cy="2387600"/>
          </a:xfrm>
        </p:spPr>
        <p:txBody>
          <a:bodyPr anchor="b"/>
          <a:lstStyle>
            <a:lvl1pPr algn="l">
              <a:defRPr sz="6000" b="1">
                <a:latin typeface="+mn-lt"/>
              </a:defRPr>
            </a:lvl1pPr>
          </a:lstStyle>
          <a:p>
            <a:r>
              <a:rPr lang="en-US"/>
              <a:t>Click to edit Master title style</a:t>
            </a:r>
          </a:p>
        </p:txBody>
      </p:sp>
      <p:sp>
        <p:nvSpPr>
          <p:cNvPr id="8" name="Subtitle 2">
            <a:extLst>
              <a:ext uri="{FF2B5EF4-FFF2-40B4-BE49-F238E27FC236}">
                <a16:creationId xmlns:a16="http://schemas.microsoft.com/office/drawing/2014/main" id="{DA39D81A-C54D-4662-A9CB-52B1F0F9FD2F}"/>
              </a:ext>
            </a:extLst>
          </p:cNvPr>
          <p:cNvSpPr>
            <a:spLocks noGrp="1"/>
          </p:cNvSpPr>
          <p:nvPr>
            <p:ph type="subTitle" idx="1"/>
          </p:nvPr>
        </p:nvSpPr>
        <p:spPr>
          <a:xfrm>
            <a:off x="294965" y="4050672"/>
            <a:ext cx="10373035" cy="1472381"/>
          </a:xfrm>
        </p:spPr>
        <p:txBody>
          <a:bodyPr/>
          <a:lstStyle>
            <a:lvl1pPr marL="0" indent="0" algn="l">
              <a:buNone/>
              <a:defRPr sz="2400">
                <a:solidFill>
                  <a:srgbClr val="484848"/>
                </a:solidFill>
              </a:defRPr>
            </a:lvl1pPr>
            <a:lvl2pPr marL="457191" indent="0" algn="ctr">
              <a:buNone/>
              <a:defRPr sz="2000"/>
            </a:lvl2pPr>
            <a:lvl3pPr marL="914380" indent="0" algn="ctr">
              <a:buNone/>
              <a:defRPr sz="1801"/>
            </a:lvl3pPr>
            <a:lvl4pPr marL="1371571" indent="0" algn="ctr">
              <a:buNone/>
              <a:defRPr sz="1600"/>
            </a:lvl4pPr>
            <a:lvl5pPr marL="1828761" indent="0" algn="ctr">
              <a:buNone/>
              <a:defRPr sz="1600"/>
            </a:lvl5pPr>
            <a:lvl6pPr marL="2285951" indent="0" algn="ctr">
              <a:buNone/>
              <a:defRPr sz="1600"/>
            </a:lvl6pPr>
            <a:lvl7pPr marL="2743141" indent="0" algn="ctr">
              <a:buNone/>
              <a:defRPr sz="1600"/>
            </a:lvl7pPr>
            <a:lvl8pPr marL="3200332" indent="0" algn="ctr">
              <a:buNone/>
              <a:defRPr sz="1600"/>
            </a:lvl8pPr>
            <a:lvl9pPr marL="3657522" indent="0" algn="ctr">
              <a:buNone/>
              <a:defRPr sz="1600"/>
            </a:lvl9pPr>
          </a:lstStyle>
          <a:p>
            <a:r>
              <a:rPr lang="en-US"/>
              <a:t>Click to edit Master subtitle style</a:t>
            </a:r>
          </a:p>
        </p:txBody>
      </p:sp>
    </p:spTree>
    <p:extLst>
      <p:ext uri="{BB962C8B-B14F-4D97-AF65-F5344CB8AC3E}">
        <p14:creationId xmlns:p14="http://schemas.microsoft.com/office/powerpoint/2010/main" val="4150011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6A6FAE-5531-4306-89FF-2DAD10903E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 Placeholder 5">
            <a:extLst>
              <a:ext uri="{FF2B5EF4-FFF2-40B4-BE49-F238E27FC236}">
                <a16:creationId xmlns:a16="http://schemas.microsoft.com/office/drawing/2014/main" id="{BE75517A-46CD-4A32-A79A-951C8BE555E9}"/>
              </a:ext>
            </a:extLst>
          </p:cNvPr>
          <p:cNvSpPr>
            <a:spLocks noGrp="1"/>
          </p:cNvSpPr>
          <p:nvPr>
            <p:ph type="body" sz="quarter" idx="10" hasCustomPrompt="1"/>
          </p:nvPr>
        </p:nvSpPr>
        <p:spPr>
          <a:xfrm>
            <a:off x="1897523" y="2971800"/>
            <a:ext cx="8396954" cy="914400"/>
          </a:xfrm>
        </p:spPr>
        <p:txBody>
          <a:bodyPr>
            <a:normAutofit/>
          </a:bodyPr>
          <a:lstStyle>
            <a:lvl1pPr marL="0" indent="0" algn="ctr">
              <a:buNone/>
              <a:defRPr sz="6000" b="1">
                <a:solidFill>
                  <a:schemeClr val="bg1"/>
                </a:solidFill>
              </a:defRPr>
            </a:lvl1pPr>
          </a:lstStyle>
          <a:p>
            <a:pPr lvl="0"/>
            <a:r>
              <a:rPr lang="en-US"/>
              <a:t>Section Title</a:t>
            </a:r>
          </a:p>
        </p:txBody>
      </p:sp>
    </p:spTree>
    <p:extLst>
      <p:ext uri="{BB962C8B-B14F-4D97-AF65-F5344CB8AC3E}">
        <p14:creationId xmlns:p14="http://schemas.microsoft.com/office/powerpoint/2010/main" val="1618657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88258" y="1825625"/>
            <a:ext cx="1066554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A42EF1A4-76A9-4119-B78C-FE711110EC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21894951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7" name="Picture 6">
            <a:extLst>
              <a:ext uri="{FF2B5EF4-FFF2-40B4-BE49-F238E27FC236}">
                <a16:creationId xmlns:a16="http://schemas.microsoft.com/office/drawing/2014/main" id="{A42EF1A4-76A9-4119-B78C-FE711110EC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5" name="Table Placeholder 4">
            <a:extLst>
              <a:ext uri="{FF2B5EF4-FFF2-40B4-BE49-F238E27FC236}">
                <a16:creationId xmlns:a16="http://schemas.microsoft.com/office/drawing/2014/main" id="{1BD993E8-999B-44DC-8666-B2704DCEFD63}"/>
              </a:ext>
            </a:extLst>
          </p:cNvPr>
          <p:cNvSpPr>
            <a:spLocks noGrp="1"/>
          </p:cNvSpPr>
          <p:nvPr>
            <p:ph type="tbl" sz="quarter" idx="10"/>
          </p:nvPr>
        </p:nvSpPr>
        <p:spPr>
          <a:xfrm>
            <a:off x="688975" y="1897063"/>
            <a:ext cx="10266620" cy="4386262"/>
          </a:xfrm>
        </p:spPr>
        <p:txBody>
          <a:bodyPr/>
          <a:lstStyle/>
          <a:p>
            <a:r>
              <a:rPr lang="en-US"/>
              <a:t>Click icon to add table</a:t>
            </a:r>
          </a:p>
        </p:txBody>
      </p:sp>
    </p:spTree>
    <p:extLst>
      <p:ext uri="{BB962C8B-B14F-4D97-AF65-F5344CB8AC3E}">
        <p14:creationId xmlns:p14="http://schemas.microsoft.com/office/powerpoint/2010/main" val="1062378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8257"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D936A4FB-4499-426A-A9B7-0A1C58CDE44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830803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p:bg>
      <p:bgPr>
        <a:solidFill>
          <a:schemeClr val="bg2">
            <a:lumMod val="50000"/>
          </a:schemeClr>
        </a:solidFill>
        <a:effectLst/>
      </p:bgPr>
    </p:bg>
    <p:spTree>
      <p:nvGrpSpPr>
        <p:cNvPr id="1" name=""/>
        <p:cNvGrpSpPr/>
        <p:nvPr/>
      </p:nvGrpSpPr>
      <p:grpSpPr>
        <a:xfrm>
          <a:off x="0" y="0"/>
          <a:ext cx="0" cy="0"/>
          <a:chOff x="0" y="0"/>
          <a:chExt cx="0" cy="0"/>
        </a:xfrm>
      </p:grpSpPr>
      <p:sp>
        <p:nvSpPr>
          <p:cNvPr id="4" name="Subtitle 8">
            <a:extLst>
              <a:ext uri="{FF2B5EF4-FFF2-40B4-BE49-F238E27FC236}">
                <a16:creationId xmlns:a16="http://schemas.microsoft.com/office/drawing/2014/main" id="{DBFE5A80-BB79-4376-A6A8-695FB1D6F3F0}"/>
              </a:ext>
            </a:extLst>
          </p:cNvPr>
          <p:cNvSpPr>
            <a:spLocks noGrp="1"/>
          </p:cNvSpPr>
          <p:nvPr>
            <p:ph type="subTitle" idx="1"/>
          </p:nvPr>
        </p:nvSpPr>
        <p:spPr>
          <a:xfrm>
            <a:off x="1219200" y="2057400"/>
            <a:ext cx="9677400" cy="1905000"/>
          </a:xfrm>
        </p:spPr>
        <p:txBody>
          <a:bodyPr>
            <a:normAutofit/>
          </a:bodyPr>
          <a:lstStyle>
            <a:lvl1pPr marL="0" indent="0" algn="ctr">
              <a:buNone/>
              <a:defRPr sz="3200">
                <a:solidFill>
                  <a:schemeClr val="bg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pic>
        <p:nvPicPr>
          <p:cNvPr id="5" name="Picture 4">
            <a:extLst>
              <a:ext uri="{FF2B5EF4-FFF2-40B4-BE49-F238E27FC236}">
                <a16:creationId xmlns:a16="http://schemas.microsoft.com/office/drawing/2014/main" id="{210508E1-8BB4-45C4-94F2-29216E668AD1}"/>
              </a:ext>
            </a:extLst>
          </p:cNvPr>
          <p:cNvPicPr>
            <a:picLocks noChangeAspect="1"/>
          </p:cNvPicPr>
          <p:nvPr userDrawn="1"/>
        </p:nvPicPr>
        <p:blipFill>
          <a:blip r:embed="rId2" cstate="print">
            <a:clrChange>
              <a:clrFrom>
                <a:srgbClr val="FFFFFE"/>
              </a:clrFrom>
              <a:clrTo>
                <a:srgbClr val="FFFFFE">
                  <a:alpha val="0"/>
                </a:srgbClr>
              </a:clrTo>
            </a:clrChange>
            <a:biLevel thresh="25000"/>
            <a:extLst>
              <a:ext uri="{28A0092B-C50C-407E-A947-70E740481C1C}">
                <a14:useLocalDpi xmlns:a14="http://schemas.microsoft.com/office/drawing/2010/main" val="0"/>
              </a:ext>
            </a:extLst>
          </a:blip>
          <a:stretch>
            <a:fillRect/>
          </a:stretch>
        </p:blipFill>
        <p:spPr>
          <a:xfrm>
            <a:off x="9144000" y="5029200"/>
            <a:ext cx="2792506" cy="2157846"/>
          </a:xfrm>
          <a:prstGeom prst="rect">
            <a:avLst/>
          </a:prstGeom>
        </p:spPr>
      </p:pic>
    </p:spTree>
    <p:extLst>
      <p:ext uri="{BB962C8B-B14F-4D97-AF65-F5344CB8AC3E}">
        <p14:creationId xmlns:p14="http://schemas.microsoft.com/office/powerpoint/2010/main" val="2134049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91" indent="0">
              <a:buNone/>
              <a:defRPr sz="2000" b="1"/>
            </a:lvl2pPr>
            <a:lvl3pPr marL="914380" indent="0">
              <a:buNone/>
              <a:defRPr sz="1801" b="1"/>
            </a:lvl3pPr>
            <a:lvl4pPr marL="1371571" indent="0">
              <a:buNone/>
              <a:defRPr sz="1600" b="1"/>
            </a:lvl4pPr>
            <a:lvl5pPr marL="1828761" indent="0">
              <a:buNone/>
              <a:defRPr sz="1600" b="1"/>
            </a:lvl5pPr>
            <a:lvl6pPr marL="2285951" indent="0">
              <a:buNone/>
              <a:defRPr sz="1600" b="1"/>
            </a:lvl6pPr>
            <a:lvl7pPr marL="2743141" indent="0">
              <a:buNone/>
              <a:defRPr sz="1600" b="1"/>
            </a:lvl7pPr>
            <a:lvl8pPr marL="3200332" indent="0">
              <a:buNone/>
              <a:defRPr sz="1600" b="1"/>
            </a:lvl8pPr>
            <a:lvl9pPr marL="3657522"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9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7" cy="823912"/>
          </a:xfrm>
        </p:spPr>
        <p:txBody>
          <a:bodyPr anchor="b"/>
          <a:lstStyle>
            <a:lvl1pPr marL="0" indent="0">
              <a:buNone/>
              <a:defRPr sz="2400" b="1"/>
            </a:lvl1pPr>
            <a:lvl2pPr marL="457191" indent="0">
              <a:buNone/>
              <a:defRPr sz="2000" b="1"/>
            </a:lvl2pPr>
            <a:lvl3pPr marL="914380" indent="0">
              <a:buNone/>
              <a:defRPr sz="1801" b="1"/>
            </a:lvl3pPr>
            <a:lvl4pPr marL="1371571" indent="0">
              <a:buNone/>
              <a:defRPr sz="1600" b="1"/>
            </a:lvl4pPr>
            <a:lvl5pPr marL="1828761" indent="0">
              <a:buNone/>
              <a:defRPr sz="1600" b="1"/>
            </a:lvl5pPr>
            <a:lvl6pPr marL="2285951" indent="0">
              <a:buNone/>
              <a:defRPr sz="1600" b="1"/>
            </a:lvl6pPr>
            <a:lvl7pPr marL="2743141" indent="0">
              <a:buNone/>
              <a:defRPr sz="1600" b="1"/>
            </a:lvl7pPr>
            <a:lvl8pPr marL="3200332" indent="0">
              <a:buNone/>
              <a:defRPr sz="1600" b="1"/>
            </a:lvl8pPr>
            <a:lvl9pPr marL="365752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7420928C-42A4-497E-9004-4B6F482D77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10433346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10" name="Title 1">
            <a:extLst>
              <a:ext uri="{FF2B5EF4-FFF2-40B4-BE49-F238E27FC236}">
                <a16:creationId xmlns:a16="http://schemas.microsoft.com/office/drawing/2014/main" id="{26C66B15-B952-4EDB-838A-AA5187285237}"/>
              </a:ext>
            </a:extLst>
          </p:cNvPr>
          <p:cNvSpPr>
            <a:spLocks noGrp="1"/>
          </p:cNvSpPr>
          <p:nvPr>
            <p:ph type="title"/>
          </p:nvPr>
        </p:nvSpPr>
        <p:spPr>
          <a:xfrm>
            <a:off x="589936" y="365127"/>
            <a:ext cx="10763865" cy="1325563"/>
          </a:xfrm>
        </p:spPr>
        <p:txBody>
          <a:bodyPr/>
          <a:lstStyle>
            <a:lvl1pPr>
              <a:defRPr>
                <a:solidFill>
                  <a:srgbClr val="2D737E"/>
                </a:solidFill>
              </a:defRPr>
            </a:lvl1pPr>
          </a:lstStyle>
          <a:p>
            <a:r>
              <a:rPr lang="en-US"/>
              <a:t>Click to edit Master title style</a:t>
            </a:r>
          </a:p>
        </p:txBody>
      </p:sp>
    </p:spTree>
    <p:extLst>
      <p:ext uri="{BB962C8B-B14F-4D97-AF65-F5344CB8AC3E}">
        <p14:creationId xmlns:p14="http://schemas.microsoft.com/office/powerpoint/2010/main" val="11056784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96B8DB4-56F8-47CC-8754-9665B1C8B586}"/>
              </a:ext>
            </a:extLst>
          </p:cNvPr>
          <p:cNvSpPr>
            <a:spLocks noGrp="1"/>
          </p:cNvSpPr>
          <p:nvPr>
            <p:ph type="title"/>
          </p:nvPr>
        </p:nvSpPr>
        <p:spPr>
          <a:xfrm>
            <a:off x="839791" y="457200"/>
            <a:ext cx="3932237" cy="1600200"/>
          </a:xfrm>
        </p:spPr>
        <p:txBody>
          <a:bodyPr anchor="b"/>
          <a:lstStyle>
            <a:lvl1pPr>
              <a:defRPr sz="3200"/>
            </a:lvl1pPr>
          </a:lstStyle>
          <a:p>
            <a:r>
              <a:rPr lang="en-US"/>
              <a:t>Click to edit Master title style</a:t>
            </a:r>
          </a:p>
        </p:txBody>
      </p:sp>
      <p:sp>
        <p:nvSpPr>
          <p:cNvPr id="5" name="Content Placeholder 2">
            <a:extLst>
              <a:ext uri="{FF2B5EF4-FFF2-40B4-BE49-F238E27FC236}">
                <a16:creationId xmlns:a16="http://schemas.microsoft.com/office/drawing/2014/main" id="{2D1EE389-DC37-42B2-9688-358E8751E653}"/>
              </a:ext>
            </a:extLst>
          </p:cNvPr>
          <p:cNvSpPr>
            <a:spLocks noGrp="1"/>
          </p:cNvSpPr>
          <p:nvPr>
            <p:ph idx="1"/>
          </p:nvPr>
        </p:nvSpPr>
        <p:spPr>
          <a:xfrm>
            <a:off x="5183188" y="987427"/>
            <a:ext cx="616902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60E7AC27-DD71-436B-8C2C-243A20547C2B}"/>
              </a:ext>
            </a:extLst>
          </p:cNvPr>
          <p:cNvSpPr>
            <a:spLocks noGrp="1"/>
          </p:cNvSpPr>
          <p:nvPr>
            <p:ph type="body" sz="half" idx="2"/>
          </p:nvPr>
        </p:nvSpPr>
        <p:spPr>
          <a:xfrm>
            <a:off x="839791" y="2057400"/>
            <a:ext cx="3932237" cy="3811588"/>
          </a:xfrm>
        </p:spPr>
        <p:txBody>
          <a:bodyPr/>
          <a:lstStyle>
            <a:lvl1pPr marL="0" indent="0">
              <a:buNone/>
              <a:defRPr sz="1600"/>
            </a:lvl1pPr>
            <a:lvl2pPr marL="457191" indent="0">
              <a:buNone/>
              <a:defRPr sz="1401"/>
            </a:lvl2pPr>
            <a:lvl3pPr marL="914380" indent="0">
              <a:buNone/>
              <a:defRPr sz="1200"/>
            </a:lvl3pPr>
            <a:lvl4pPr marL="1371571" indent="0">
              <a:buNone/>
              <a:defRPr sz="1001"/>
            </a:lvl4pPr>
            <a:lvl5pPr marL="1828761" indent="0">
              <a:buNone/>
              <a:defRPr sz="1001"/>
            </a:lvl5pPr>
            <a:lvl6pPr marL="2285951" indent="0">
              <a:buNone/>
              <a:defRPr sz="1001"/>
            </a:lvl6pPr>
            <a:lvl7pPr marL="2743141" indent="0">
              <a:buNone/>
              <a:defRPr sz="1001"/>
            </a:lvl7pPr>
            <a:lvl8pPr marL="3200332" indent="0">
              <a:buNone/>
              <a:defRPr sz="1001"/>
            </a:lvl8pPr>
            <a:lvl9pPr marL="3657522" indent="0">
              <a:buNone/>
              <a:defRPr sz="1001"/>
            </a:lvl9pPr>
          </a:lstStyle>
          <a:p>
            <a:pPr lvl="0"/>
            <a:r>
              <a:rPr lang="en-US"/>
              <a:t>Click to edit Master text styles</a:t>
            </a:r>
          </a:p>
        </p:txBody>
      </p:sp>
      <p:pic>
        <p:nvPicPr>
          <p:cNvPr id="8" name="Picture 7">
            <a:extLst>
              <a:ext uri="{FF2B5EF4-FFF2-40B4-BE49-F238E27FC236}">
                <a16:creationId xmlns:a16="http://schemas.microsoft.com/office/drawing/2014/main" id="{6173BE7A-1FA4-4B36-B384-E3C6EDDFD7A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6241570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5249F85-0C12-420C-98C6-9303ED04661C}"/>
              </a:ext>
            </a:extLst>
          </p:cNvPr>
          <p:cNvSpPr>
            <a:spLocks noGrp="1"/>
          </p:cNvSpPr>
          <p:nvPr>
            <p:ph type="title"/>
          </p:nvPr>
        </p:nvSpPr>
        <p:spPr>
          <a:xfrm>
            <a:off x="839791" y="457200"/>
            <a:ext cx="3932237" cy="1600200"/>
          </a:xfrm>
        </p:spPr>
        <p:txBody>
          <a:bodyPr anchor="b"/>
          <a:lstStyle>
            <a:lvl1pPr>
              <a:defRPr sz="3200"/>
            </a:lvl1pPr>
          </a:lstStyle>
          <a:p>
            <a:r>
              <a:rPr lang="en-US"/>
              <a:t>Click to edit Master title style</a:t>
            </a:r>
          </a:p>
        </p:txBody>
      </p:sp>
      <p:sp>
        <p:nvSpPr>
          <p:cNvPr id="8" name="Picture Placeholder 2">
            <a:extLst>
              <a:ext uri="{FF2B5EF4-FFF2-40B4-BE49-F238E27FC236}">
                <a16:creationId xmlns:a16="http://schemas.microsoft.com/office/drawing/2014/main" id="{A12DE73C-242D-416A-A17E-A48FF4D13C55}"/>
              </a:ext>
            </a:extLst>
          </p:cNvPr>
          <p:cNvSpPr>
            <a:spLocks noGrp="1" noChangeAspect="1"/>
          </p:cNvSpPr>
          <p:nvPr>
            <p:ph type="pic" idx="1"/>
          </p:nvPr>
        </p:nvSpPr>
        <p:spPr>
          <a:xfrm>
            <a:off x="5183189" y="987427"/>
            <a:ext cx="5848605" cy="4873625"/>
          </a:xfrm>
        </p:spPr>
        <p:txBody>
          <a:bodyPr anchor="t"/>
          <a:lstStyle>
            <a:lvl1pPr marL="0" indent="0">
              <a:buNone/>
              <a:defRPr sz="3200"/>
            </a:lvl1pPr>
            <a:lvl2pPr marL="457191" indent="0">
              <a:buNone/>
              <a:defRPr sz="2800"/>
            </a:lvl2pPr>
            <a:lvl3pPr marL="914380" indent="0">
              <a:buNone/>
              <a:defRPr sz="2400"/>
            </a:lvl3pPr>
            <a:lvl4pPr marL="1371571" indent="0">
              <a:buNone/>
              <a:defRPr sz="2000"/>
            </a:lvl4pPr>
            <a:lvl5pPr marL="1828761" indent="0">
              <a:buNone/>
              <a:defRPr sz="2000"/>
            </a:lvl5pPr>
            <a:lvl6pPr marL="2285951" indent="0">
              <a:buNone/>
              <a:defRPr sz="2000"/>
            </a:lvl6pPr>
            <a:lvl7pPr marL="2743141" indent="0">
              <a:buNone/>
              <a:defRPr sz="2000"/>
            </a:lvl7pPr>
            <a:lvl8pPr marL="3200332" indent="0">
              <a:buNone/>
              <a:defRPr sz="2000"/>
            </a:lvl8pPr>
            <a:lvl9pPr marL="3657522" indent="0">
              <a:buNone/>
              <a:defRPr sz="2000"/>
            </a:lvl9pPr>
          </a:lstStyle>
          <a:p>
            <a:r>
              <a:rPr lang="en-US"/>
              <a:t>Click icon to add picture</a:t>
            </a:r>
          </a:p>
        </p:txBody>
      </p:sp>
      <p:sp>
        <p:nvSpPr>
          <p:cNvPr id="9" name="Text Placeholder 3">
            <a:extLst>
              <a:ext uri="{FF2B5EF4-FFF2-40B4-BE49-F238E27FC236}">
                <a16:creationId xmlns:a16="http://schemas.microsoft.com/office/drawing/2014/main" id="{EA364080-A9FE-4AFC-B883-6E3B80E42F70}"/>
              </a:ext>
            </a:extLst>
          </p:cNvPr>
          <p:cNvSpPr>
            <a:spLocks noGrp="1"/>
          </p:cNvSpPr>
          <p:nvPr>
            <p:ph type="body" sz="half" idx="2"/>
          </p:nvPr>
        </p:nvSpPr>
        <p:spPr>
          <a:xfrm>
            <a:off x="839791" y="2057400"/>
            <a:ext cx="3932237" cy="3811588"/>
          </a:xfrm>
        </p:spPr>
        <p:txBody>
          <a:bodyPr/>
          <a:lstStyle>
            <a:lvl1pPr marL="0" indent="0">
              <a:buNone/>
              <a:defRPr sz="1600"/>
            </a:lvl1pPr>
            <a:lvl2pPr marL="457191" indent="0">
              <a:buNone/>
              <a:defRPr sz="1401"/>
            </a:lvl2pPr>
            <a:lvl3pPr marL="914380" indent="0">
              <a:buNone/>
              <a:defRPr sz="1200"/>
            </a:lvl3pPr>
            <a:lvl4pPr marL="1371571" indent="0">
              <a:buNone/>
              <a:defRPr sz="1001"/>
            </a:lvl4pPr>
            <a:lvl5pPr marL="1828761" indent="0">
              <a:buNone/>
              <a:defRPr sz="1001"/>
            </a:lvl5pPr>
            <a:lvl6pPr marL="2285951" indent="0">
              <a:buNone/>
              <a:defRPr sz="1001"/>
            </a:lvl6pPr>
            <a:lvl7pPr marL="2743141" indent="0">
              <a:buNone/>
              <a:defRPr sz="1001"/>
            </a:lvl7pPr>
            <a:lvl8pPr marL="3200332" indent="0">
              <a:buNone/>
              <a:defRPr sz="1001"/>
            </a:lvl8pPr>
            <a:lvl9pPr marL="3657522" indent="0">
              <a:buNone/>
              <a:defRPr sz="1001"/>
            </a:lvl9pPr>
          </a:lstStyle>
          <a:p>
            <a:pPr lvl="0"/>
            <a:r>
              <a:rPr lang="en-US"/>
              <a:t>Click to edit Master text styles</a:t>
            </a:r>
          </a:p>
        </p:txBody>
      </p:sp>
      <p:pic>
        <p:nvPicPr>
          <p:cNvPr id="10" name="Picture 9">
            <a:extLst>
              <a:ext uri="{FF2B5EF4-FFF2-40B4-BE49-F238E27FC236}">
                <a16:creationId xmlns:a16="http://schemas.microsoft.com/office/drawing/2014/main" id="{4780010F-5362-416B-A71B-1320BFFBFC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9598074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 Left Summary, Right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03EDF8-D6B8-4360-A288-8A6069E203A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22F49F72-4E82-460D-809E-2FE497AB256F}"/>
              </a:ext>
            </a:extLst>
          </p:cNvPr>
          <p:cNvSpPr>
            <a:spLocks noGrp="1"/>
          </p:cNvSpPr>
          <p:nvPr>
            <p:ph type="title"/>
          </p:nvPr>
        </p:nvSpPr>
        <p:spPr>
          <a:xfrm>
            <a:off x="544824" y="457200"/>
            <a:ext cx="3932237" cy="1600200"/>
          </a:xfrm>
        </p:spPr>
        <p:txBody>
          <a:bodyPr anchor="b"/>
          <a:lstStyle>
            <a:lvl1pPr>
              <a:defRPr sz="3200">
                <a:solidFill>
                  <a:schemeClr val="bg1"/>
                </a:solidFill>
              </a:defRPr>
            </a:lvl1pPr>
          </a:lstStyle>
          <a:p>
            <a:r>
              <a:rPr lang="en-US"/>
              <a:t>Click to edit Master title style</a:t>
            </a:r>
          </a:p>
        </p:txBody>
      </p:sp>
      <p:sp>
        <p:nvSpPr>
          <p:cNvPr id="5" name="Rectangle 4">
            <a:extLst>
              <a:ext uri="{FF2B5EF4-FFF2-40B4-BE49-F238E27FC236}">
                <a16:creationId xmlns:a16="http://schemas.microsoft.com/office/drawing/2014/main" id="{9A017063-AB67-4855-B023-8FE9E5D8EBB4}"/>
              </a:ext>
            </a:extLst>
          </p:cNvPr>
          <p:cNvSpPr/>
          <p:nvPr userDrawn="1"/>
        </p:nvSpPr>
        <p:spPr>
          <a:xfrm>
            <a:off x="4965289" y="0"/>
            <a:ext cx="722671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p>
            <a:pPr algn="ctr"/>
            <a:endParaRPr lang="en-US" sz="1801"/>
          </a:p>
        </p:txBody>
      </p:sp>
      <p:sp>
        <p:nvSpPr>
          <p:cNvPr id="6" name="Text Placeholder 3">
            <a:extLst>
              <a:ext uri="{FF2B5EF4-FFF2-40B4-BE49-F238E27FC236}">
                <a16:creationId xmlns:a16="http://schemas.microsoft.com/office/drawing/2014/main" id="{12396B46-B5DF-4C53-B9F3-D2BDF2E5376A}"/>
              </a:ext>
            </a:extLst>
          </p:cNvPr>
          <p:cNvSpPr>
            <a:spLocks noGrp="1"/>
          </p:cNvSpPr>
          <p:nvPr>
            <p:ph type="body" sz="half" idx="2"/>
          </p:nvPr>
        </p:nvSpPr>
        <p:spPr>
          <a:xfrm>
            <a:off x="544823" y="2057400"/>
            <a:ext cx="3932237" cy="3811588"/>
          </a:xfrm>
        </p:spPr>
        <p:txBody>
          <a:bodyPr/>
          <a:lstStyle>
            <a:lvl1pPr marL="0" indent="0">
              <a:buNone/>
              <a:defRPr sz="1600">
                <a:solidFill>
                  <a:schemeClr val="bg1"/>
                </a:solidFill>
              </a:defRPr>
            </a:lvl1pPr>
            <a:lvl2pPr marL="457191" indent="0">
              <a:buNone/>
              <a:defRPr sz="1401"/>
            </a:lvl2pPr>
            <a:lvl3pPr marL="914380" indent="0">
              <a:buNone/>
              <a:defRPr sz="1200"/>
            </a:lvl3pPr>
            <a:lvl4pPr marL="1371571" indent="0">
              <a:buNone/>
              <a:defRPr sz="1001"/>
            </a:lvl4pPr>
            <a:lvl5pPr marL="1828761" indent="0">
              <a:buNone/>
              <a:defRPr sz="1001"/>
            </a:lvl5pPr>
            <a:lvl6pPr marL="2285951" indent="0">
              <a:buNone/>
              <a:defRPr sz="1001"/>
            </a:lvl6pPr>
            <a:lvl7pPr marL="2743141" indent="0">
              <a:buNone/>
              <a:defRPr sz="1001"/>
            </a:lvl7pPr>
            <a:lvl8pPr marL="3200332" indent="0">
              <a:buNone/>
              <a:defRPr sz="1001"/>
            </a:lvl8pPr>
            <a:lvl9pPr marL="3657522" indent="0">
              <a:buNone/>
              <a:defRPr sz="1001"/>
            </a:lvl9pPr>
          </a:lstStyle>
          <a:p>
            <a:pPr lvl="0"/>
            <a:r>
              <a:rPr lang="en-US"/>
              <a:t>Click to edit Master text styles</a:t>
            </a:r>
          </a:p>
        </p:txBody>
      </p:sp>
      <p:pic>
        <p:nvPicPr>
          <p:cNvPr id="7" name="Picture 6">
            <a:extLst>
              <a:ext uri="{FF2B5EF4-FFF2-40B4-BE49-F238E27FC236}">
                <a16:creationId xmlns:a16="http://schemas.microsoft.com/office/drawing/2014/main" id="{D84DC467-0A88-43B4-A08E-8F69DBA317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8" name="Content Placeholder 2">
            <a:extLst>
              <a:ext uri="{FF2B5EF4-FFF2-40B4-BE49-F238E27FC236}">
                <a16:creationId xmlns:a16="http://schemas.microsoft.com/office/drawing/2014/main" id="{1D78D066-35AC-43C1-8CEE-D50A9029F785}"/>
              </a:ext>
            </a:extLst>
          </p:cNvPr>
          <p:cNvSpPr>
            <a:spLocks noGrp="1"/>
          </p:cNvSpPr>
          <p:nvPr>
            <p:ph idx="1"/>
          </p:nvPr>
        </p:nvSpPr>
        <p:spPr>
          <a:xfrm>
            <a:off x="5183188" y="987427"/>
            <a:ext cx="616902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9025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ummary and Pictur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ABA2D2-40A4-4799-BDCA-ABDEAC73BD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487E3105-CE09-4220-A22A-0AD881452776}"/>
              </a:ext>
            </a:extLst>
          </p:cNvPr>
          <p:cNvSpPr>
            <a:spLocks noGrp="1"/>
          </p:cNvSpPr>
          <p:nvPr>
            <p:ph type="title"/>
          </p:nvPr>
        </p:nvSpPr>
        <p:spPr>
          <a:xfrm>
            <a:off x="544824" y="457200"/>
            <a:ext cx="3932237" cy="1600200"/>
          </a:xfrm>
        </p:spPr>
        <p:txBody>
          <a:bodyPr anchor="b"/>
          <a:lstStyle>
            <a:lvl1pPr>
              <a:defRPr sz="3200">
                <a:solidFill>
                  <a:schemeClr val="bg1"/>
                </a:solidFill>
              </a:defRPr>
            </a:lvl1pPr>
          </a:lstStyle>
          <a:p>
            <a:r>
              <a:rPr lang="en-US"/>
              <a:t>Click to edit Master title style</a:t>
            </a:r>
          </a:p>
        </p:txBody>
      </p:sp>
      <p:sp>
        <p:nvSpPr>
          <p:cNvPr id="4" name="Rectangle 3">
            <a:extLst>
              <a:ext uri="{FF2B5EF4-FFF2-40B4-BE49-F238E27FC236}">
                <a16:creationId xmlns:a16="http://schemas.microsoft.com/office/drawing/2014/main" id="{CB066E25-AC66-4EE8-8031-E69E392C5C73}"/>
              </a:ext>
            </a:extLst>
          </p:cNvPr>
          <p:cNvSpPr/>
          <p:nvPr userDrawn="1"/>
        </p:nvSpPr>
        <p:spPr>
          <a:xfrm>
            <a:off x="4965289" y="0"/>
            <a:ext cx="722671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p>
            <a:pPr algn="ctr"/>
            <a:endParaRPr lang="en-US" sz="1801"/>
          </a:p>
        </p:txBody>
      </p:sp>
      <p:sp>
        <p:nvSpPr>
          <p:cNvPr id="5" name="Text Placeholder 3">
            <a:extLst>
              <a:ext uri="{FF2B5EF4-FFF2-40B4-BE49-F238E27FC236}">
                <a16:creationId xmlns:a16="http://schemas.microsoft.com/office/drawing/2014/main" id="{3B6197C0-3B50-4C64-87DD-633E707ACBAA}"/>
              </a:ext>
            </a:extLst>
          </p:cNvPr>
          <p:cNvSpPr>
            <a:spLocks noGrp="1"/>
          </p:cNvSpPr>
          <p:nvPr>
            <p:ph type="body" sz="half" idx="2"/>
          </p:nvPr>
        </p:nvSpPr>
        <p:spPr>
          <a:xfrm>
            <a:off x="544823" y="2057400"/>
            <a:ext cx="3932237" cy="3811588"/>
          </a:xfrm>
        </p:spPr>
        <p:txBody>
          <a:bodyPr/>
          <a:lstStyle>
            <a:lvl1pPr marL="0" indent="0">
              <a:buNone/>
              <a:defRPr sz="1600">
                <a:solidFill>
                  <a:schemeClr val="bg1"/>
                </a:solidFill>
              </a:defRPr>
            </a:lvl1pPr>
            <a:lvl2pPr marL="457191" indent="0">
              <a:buNone/>
              <a:defRPr sz="1401"/>
            </a:lvl2pPr>
            <a:lvl3pPr marL="914380" indent="0">
              <a:buNone/>
              <a:defRPr sz="1200"/>
            </a:lvl3pPr>
            <a:lvl4pPr marL="1371571" indent="0">
              <a:buNone/>
              <a:defRPr sz="1001"/>
            </a:lvl4pPr>
            <a:lvl5pPr marL="1828761" indent="0">
              <a:buNone/>
              <a:defRPr sz="1001"/>
            </a:lvl5pPr>
            <a:lvl6pPr marL="2285951" indent="0">
              <a:buNone/>
              <a:defRPr sz="1001"/>
            </a:lvl6pPr>
            <a:lvl7pPr marL="2743141" indent="0">
              <a:buNone/>
              <a:defRPr sz="1001"/>
            </a:lvl7pPr>
            <a:lvl8pPr marL="3200332" indent="0">
              <a:buNone/>
              <a:defRPr sz="1001"/>
            </a:lvl8pPr>
            <a:lvl9pPr marL="3657522" indent="0">
              <a:buNone/>
              <a:defRPr sz="1001"/>
            </a:lvl9pPr>
          </a:lstStyle>
          <a:p>
            <a:pPr lvl="0"/>
            <a:r>
              <a:rPr lang="en-US"/>
              <a:t>Click to edit Master text styles</a:t>
            </a:r>
          </a:p>
        </p:txBody>
      </p:sp>
      <p:pic>
        <p:nvPicPr>
          <p:cNvPr id="6" name="Picture 5">
            <a:extLst>
              <a:ext uri="{FF2B5EF4-FFF2-40B4-BE49-F238E27FC236}">
                <a16:creationId xmlns:a16="http://schemas.microsoft.com/office/drawing/2014/main" id="{3D8683B1-20D2-4BCD-8AFD-5DEF366B1B0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7" name="Picture Placeholder 2">
            <a:extLst>
              <a:ext uri="{FF2B5EF4-FFF2-40B4-BE49-F238E27FC236}">
                <a16:creationId xmlns:a16="http://schemas.microsoft.com/office/drawing/2014/main" id="{3BD235B8-8D46-4A90-AB4C-16CC5C93D938}"/>
              </a:ext>
            </a:extLst>
          </p:cNvPr>
          <p:cNvSpPr>
            <a:spLocks noGrp="1" noChangeAspect="1"/>
          </p:cNvSpPr>
          <p:nvPr>
            <p:ph type="pic" idx="1"/>
          </p:nvPr>
        </p:nvSpPr>
        <p:spPr>
          <a:xfrm>
            <a:off x="5329085" y="987427"/>
            <a:ext cx="5702711" cy="4873625"/>
          </a:xfrm>
        </p:spPr>
        <p:txBody>
          <a:bodyPr anchor="t"/>
          <a:lstStyle>
            <a:lvl1pPr marL="0" indent="0">
              <a:buNone/>
              <a:defRPr sz="3200"/>
            </a:lvl1pPr>
            <a:lvl2pPr marL="457191" indent="0">
              <a:buNone/>
              <a:defRPr sz="2800"/>
            </a:lvl2pPr>
            <a:lvl3pPr marL="914380" indent="0">
              <a:buNone/>
              <a:defRPr sz="2400"/>
            </a:lvl3pPr>
            <a:lvl4pPr marL="1371571" indent="0">
              <a:buNone/>
              <a:defRPr sz="2000"/>
            </a:lvl4pPr>
            <a:lvl5pPr marL="1828761" indent="0">
              <a:buNone/>
              <a:defRPr sz="2000"/>
            </a:lvl5pPr>
            <a:lvl6pPr marL="2285951" indent="0">
              <a:buNone/>
              <a:defRPr sz="2000"/>
            </a:lvl6pPr>
            <a:lvl7pPr marL="2743141" indent="0">
              <a:buNone/>
              <a:defRPr sz="2000"/>
            </a:lvl7pPr>
            <a:lvl8pPr marL="3200332" indent="0">
              <a:buNone/>
              <a:defRPr sz="2000"/>
            </a:lvl8pPr>
            <a:lvl9pPr marL="3657522" indent="0">
              <a:buNone/>
              <a:defRPr sz="2000"/>
            </a:lvl9pPr>
          </a:lstStyle>
          <a:p>
            <a:r>
              <a:rPr lang="en-US"/>
              <a:t>Click icon to add picture</a:t>
            </a:r>
          </a:p>
        </p:txBody>
      </p:sp>
    </p:spTree>
    <p:extLst>
      <p:ext uri="{BB962C8B-B14F-4D97-AF65-F5344CB8AC3E}">
        <p14:creationId xmlns:p14="http://schemas.microsoft.com/office/powerpoint/2010/main" val="5168653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04413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lank Blue House Patter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6A6FAE-5531-4306-89FF-2DAD10903E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773075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Blue House Bottom Fade w/Logo: Quot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9F81B9-5BDE-44BB-9E3F-CDD71192B3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4" name="Text Placeholder 2">
            <a:extLst>
              <a:ext uri="{FF2B5EF4-FFF2-40B4-BE49-F238E27FC236}">
                <a16:creationId xmlns:a16="http://schemas.microsoft.com/office/drawing/2014/main" id="{668AF445-1F6A-46FF-A59C-567D1269BBD2}"/>
              </a:ext>
            </a:extLst>
          </p:cNvPr>
          <p:cNvSpPr>
            <a:spLocks noGrp="1"/>
          </p:cNvSpPr>
          <p:nvPr>
            <p:ph type="body" sz="quarter" idx="10" hasCustomPrompt="1"/>
          </p:nvPr>
        </p:nvSpPr>
        <p:spPr>
          <a:xfrm>
            <a:off x="2114038" y="1533885"/>
            <a:ext cx="7659688" cy="3077446"/>
          </a:xfrm>
        </p:spPr>
        <p:txBody>
          <a:bodyPr anchor="ctr">
            <a:normAutofit/>
          </a:bodyPr>
          <a:lstStyle>
            <a:lvl1pPr marL="0" indent="0" algn="l">
              <a:buNone/>
              <a:defRPr sz="3600" b="1">
                <a:solidFill>
                  <a:schemeClr val="bg1"/>
                </a:solidFill>
              </a:defRPr>
            </a:lvl1pPr>
            <a:lvl2pPr marL="457191" indent="0" algn="ctr">
              <a:buNone/>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quote here.”</a:t>
            </a:r>
          </a:p>
        </p:txBody>
      </p:sp>
      <p:sp>
        <p:nvSpPr>
          <p:cNvPr id="5" name="Text Placeholder 6">
            <a:extLst>
              <a:ext uri="{FF2B5EF4-FFF2-40B4-BE49-F238E27FC236}">
                <a16:creationId xmlns:a16="http://schemas.microsoft.com/office/drawing/2014/main" id="{BC3D87EC-2456-4B32-8360-AF8AF6A59C26}"/>
              </a:ext>
            </a:extLst>
          </p:cNvPr>
          <p:cNvSpPr>
            <a:spLocks noGrp="1"/>
          </p:cNvSpPr>
          <p:nvPr>
            <p:ph type="body" sz="quarter" idx="11" hasCustomPrompt="1"/>
          </p:nvPr>
        </p:nvSpPr>
        <p:spPr>
          <a:xfrm>
            <a:off x="2094271" y="4744577"/>
            <a:ext cx="7679454" cy="668338"/>
          </a:xfrm>
        </p:spPr>
        <p:txBody>
          <a:bodyPr/>
          <a:lstStyle>
            <a:lvl1pPr marL="0" indent="0" algn="r">
              <a:buNone/>
              <a:defRPr>
                <a:solidFill>
                  <a:schemeClr val="bg1"/>
                </a:solidFill>
              </a:defRPr>
            </a:lvl1pPr>
            <a:lvl2pPr marL="457191" indent="0" algn="r">
              <a:buNone/>
              <a:defRPr>
                <a:solidFill>
                  <a:schemeClr val="bg1"/>
                </a:solidFill>
              </a:defRPr>
            </a:lvl2pPr>
            <a:lvl3pPr marL="914380" indent="0" algn="r">
              <a:buNone/>
              <a:defRPr>
                <a:solidFill>
                  <a:schemeClr val="bg1"/>
                </a:solidFill>
              </a:defRPr>
            </a:lvl3pPr>
            <a:lvl4pPr marL="1371571" indent="0" algn="r">
              <a:buNone/>
              <a:defRPr>
                <a:solidFill>
                  <a:schemeClr val="bg1"/>
                </a:solidFill>
              </a:defRPr>
            </a:lvl4pPr>
            <a:lvl5pPr marL="1828761" indent="0" algn="r">
              <a:buNone/>
              <a:defRPr>
                <a:solidFill>
                  <a:schemeClr val="bg1"/>
                </a:solidFill>
              </a:defRPr>
            </a:lvl5pPr>
          </a:lstStyle>
          <a:p>
            <a:pPr lvl="0"/>
            <a:r>
              <a:rPr lang="en-US"/>
              <a:t>Name</a:t>
            </a:r>
          </a:p>
        </p:txBody>
      </p:sp>
    </p:spTree>
    <p:extLst>
      <p:ext uri="{BB962C8B-B14F-4D97-AF65-F5344CB8AC3E}">
        <p14:creationId xmlns:p14="http://schemas.microsoft.com/office/powerpoint/2010/main" val="33330035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Dark Grey w/ logo">
    <p:bg>
      <p:bgPr>
        <a:solidFill>
          <a:srgbClr val="48484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3435128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058400" cy="1020762"/>
          </a:xfrm>
        </p:spPr>
        <p:txBody>
          <a:bodyPr/>
          <a:lstStyle/>
          <a:p>
            <a:r>
              <a:rPr kumimoji="0" lang="en-US"/>
              <a:t>Click to edit Master title style</a:t>
            </a:r>
          </a:p>
        </p:txBody>
      </p:sp>
      <p:sp>
        <p:nvSpPr>
          <p:cNvPr id="8" name="Content Placeholder 7"/>
          <p:cNvSpPr>
            <a:spLocks noGrp="1"/>
          </p:cNvSpPr>
          <p:nvPr>
            <p:ph sz="quarter" idx="1"/>
          </p:nvPr>
        </p:nvSpPr>
        <p:spPr>
          <a:xfrm>
            <a:off x="609600" y="1371600"/>
            <a:ext cx="10058400" cy="4648200"/>
          </a:xfrm>
        </p:spPr>
        <p:txBody>
          <a:bodyPr vert="horz">
            <a:normAutofit/>
          </a:bodyPr>
          <a:lstStyle>
            <a:lvl1pPr marL="274320" indent="-274320">
              <a:buFont typeface="Arial" panose="020B0604020202020204" pitchFamily="34" charset="0"/>
              <a:buChar char="•"/>
              <a:defRPr sz="2600"/>
            </a:lvl1pPr>
            <a:lvl2pPr marL="548640" indent="-228600">
              <a:buFont typeface="Arial" panose="020B0604020202020204" pitchFamily="34" charset="0"/>
              <a:buChar char="•"/>
              <a:defRPr sz="2400"/>
            </a:lvl2pPr>
            <a:lvl3pPr marL="822960" indent="-228600">
              <a:buFont typeface="Arial" panose="020B0604020202020204" pitchFamily="34" charset="0"/>
              <a:buChar char="•"/>
              <a:defRPr sz="2000"/>
            </a:lvl3pPr>
            <a:lvl4pPr marL="1097280" indent="-228600">
              <a:buFont typeface="Arial" panose="020B0604020202020204" pitchFamily="34" charset="0"/>
              <a:buChar char="•"/>
              <a:defRPr sz="2000"/>
            </a:lvl4pPr>
            <a:lvl5pPr marL="1371600" indent="-228600">
              <a:buFont typeface="Arial" panose="020B0604020202020204" pitchFamily="34" charset="0"/>
              <a:buChar cha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pic>
        <p:nvPicPr>
          <p:cNvPr id="10" name="Picture 9">
            <a:extLst>
              <a:ext uri="{FF2B5EF4-FFF2-40B4-BE49-F238E27FC236}">
                <a16:creationId xmlns:a16="http://schemas.microsoft.com/office/drawing/2014/main" id="{29CD00C4-1616-49F8-9DA0-4D1A1DADCA5D}"/>
              </a:ext>
            </a:extLst>
          </p:cNvPr>
          <p:cNvPicPr>
            <a:picLocks noChangeAspect="1"/>
          </p:cNvPicPr>
          <p:nvPr userDrawn="1"/>
        </p:nvPicPr>
        <p:blipFill>
          <a:blip r:embed="rId2" cstate="print">
            <a:clrChange>
              <a:clrFrom>
                <a:srgbClr val="FFFFFE"/>
              </a:clrFrom>
              <a:clrTo>
                <a:srgbClr val="FFFFFE">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668000" y="5943600"/>
            <a:ext cx="1389529" cy="1073727"/>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Blank white w/ log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4BA84B-4D13-4EB8-9782-748916B699D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17779460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white w/ log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4BA84B-4D13-4EB8-9782-748916B699D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34422831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07481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ue House Bottom Fade with Logo">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9F81B9-5BDE-44BB-9E3F-CDD71192B3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23427063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ue House Bottom Fad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9F81B9-5BDE-44BB-9E3F-CDD71192B3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850787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Blue House Patter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6A6FAE-5531-4306-89FF-2DAD10903E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323708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White Hous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6A6FAE-5531-4306-89FF-2DAD10903E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176075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hite House Bottom Fade w/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A230EE-AAEF-4446-B486-511D4094FB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27155783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17658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ark Grey w/ logo">
    <p:bg>
      <p:bgPr>
        <a:solidFill>
          <a:srgbClr val="48484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2729107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349C0E-4BF2-4639-9F7C-15BBBF33F86C}"/>
              </a:ext>
            </a:extLst>
          </p:cNvPr>
          <p:cNvPicPr>
            <a:picLocks noChangeAspect="1"/>
          </p:cNvPicPr>
          <p:nvPr userDrawn="1"/>
        </p:nvPicPr>
        <p:blipFill>
          <a:blip r:embed="rId2" cstate="print">
            <a:clrChange>
              <a:clrFrom>
                <a:srgbClr val="FFFFFE"/>
              </a:clrFrom>
              <a:clrTo>
                <a:srgbClr val="FFFFFE">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668000" y="5943600"/>
            <a:ext cx="1389529" cy="1073727"/>
          </a:xfrm>
          <a:prstGeom prst="rect">
            <a:avLst/>
          </a:prstGeom>
        </p:spPr>
      </p:pic>
    </p:spTree>
    <p:extLst>
      <p:ext uri="{BB962C8B-B14F-4D97-AF65-F5344CB8AC3E}">
        <p14:creationId xmlns:p14="http://schemas.microsoft.com/office/powerpoint/2010/main" val="41968714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ark Grey Blank">
    <p:bg>
      <p:bgPr>
        <a:solidFill>
          <a:srgbClr val="48484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67799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Blue with logo">
    <p:bg>
      <p:bgPr>
        <a:solidFill>
          <a:srgbClr val="2D737E"/>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37563512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Blue">
    <p:bg>
      <p:bgPr>
        <a:solidFill>
          <a:srgbClr val="2D737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98189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ue House Bottom Fade w/Logo: Quot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9F81B9-5BDE-44BB-9E3F-CDD71192B3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4" name="Text Placeholder 2">
            <a:extLst>
              <a:ext uri="{FF2B5EF4-FFF2-40B4-BE49-F238E27FC236}">
                <a16:creationId xmlns:a16="http://schemas.microsoft.com/office/drawing/2014/main" id="{668AF445-1F6A-46FF-A59C-567D1269BBD2}"/>
              </a:ext>
            </a:extLst>
          </p:cNvPr>
          <p:cNvSpPr>
            <a:spLocks noGrp="1"/>
          </p:cNvSpPr>
          <p:nvPr>
            <p:ph type="body" sz="quarter" idx="10" hasCustomPrompt="1"/>
          </p:nvPr>
        </p:nvSpPr>
        <p:spPr>
          <a:xfrm>
            <a:off x="2114038" y="1533885"/>
            <a:ext cx="7659688" cy="3077446"/>
          </a:xfrm>
        </p:spPr>
        <p:txBody>
          <a:bodyPr anchor="ctr">
            <a:normAutofit/>
          </a:bodyPr>
          <a:lstStyle>
            <a:lvl1pPr marL="0" indent="0" algn="l">
              <a:buNone/>
              <a:defRPr sz="3600" b="1">
                <a:solidFill>
                  <a:schemeClr val="bg1"/>
                </a:solidFill>
              </a:defRPr>
            </a:lvl1pPr>
            <a:lvl2pPr marL="457191" indent="0" algn="ctr">
              <a:buNone/>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quote here.”</a:t>
            </a:r>
          </a:p>
        </p:txBody>
      </p:sp>
      <p:sp>
        <p:nvSpPr>
          <p:cNvPr id="5" name="Text Placeholder 6">
            <a:extLst>
              <a:ext uri="{FF2B5EF4-FFF2-40B4-BE49-F238E27FC236}">
                <a16:creationId xmlns:a16="http://schemas.microsoft.com/office/drawing/2014/main" id="{BC3D87EC-2456-4B32-8360-AF8AF6A59C26}"/>
              </a:ext>
            </a:extLst>
          </p:cNvPr>
          <p:cNvSpPr>
            <a:spLocks noGrp="1"/>
          </p:cNvSpPr>
          <p:nvPr>
            <p:ph type="body" sz="quarter" idx="11" hasCustomPrompt="1"/>
          </p:nvPr>
        </p:nvSpPr>
        <p:spPr>
          <a:xfrm>
            <a:off x="2094271" y="4744577"/>
            <a:ext cx="7679454" cy="668338"/>
          </a:xfrm>
        </p:spPr>
        <p:txBody>
          <a:bodyPr/>
          <a:lstStyle>
            <a:lvl1pPr marL="0" indent="0" algn="r">
              <a:buNone/>
              <a:defRPr>
                <a:solidFill>
                  <a:schemeClr val="bg1"/>
                </a:solidFill>
              </a:defRPr>
            </a:lvl1pPr>
            <a:lvl2pPr marL="457191" indent="0" algn="r">
              <a:buNone/>
              <a:defRPr>
                <a:solidFill>
                  <a:schemeClr val="bg1"/>
                </a:solidFill>
              </a:defRPr>
            </a:lvl2pPr>
            <a:lvl3pPr marL="914380" indent="0" algn="r">
              <a:buNone/>
              <a:defRPr>
                <a:solidFill>
                  <a:schemeClr val="bg1"/>
                </a:solidFill>
              </a:defRPr>
            </a:lvl3pPr>
            <a:lvl4pPr marL="1371571" indent="0" algn="r">
              <a:buNone/>
              <a:defRPr>
                <a:solidFill>
                  <a:schemeClr val="bg1"/>
                </a:solidFill>
              </a:defRPr>
            </a:lvl4pPr>
            <a:lvl5pPr marL="1828761" indent="0" algn="r">
              <a:buNone/>
              <a:defRPr>
                <a:solidFill>
                  <a:schemeClr val="bg1"/>
                </a:solidFill>
              </a:defRPr>
            </a:lvl5pPr>
          </a:lstStyle>
          <a:p>
            <a:pPr lvl="0"/>
            <a:r>
              <a:rPr lang="en-US"/>
              <a:t>Name</a:t>
            </a:r>
          </a:p>
        </p:txBody>
      </p:sp>
    </p:spTree>
    <p:extLst>
      <p:ext uri="{BB962C8B-B14F-4D97-AF65-F5344CB8AC3E}">
        <p14:creationId xmlns:p14="http://schemas.microsoft.com/office/powerpoint/2010/main" val="40864540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ue House Bottom Fade: Quot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9F81B9-5BDE-44BB-9E3F-CDD71192B3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 Placeholder 2">
            <a:extLst>
              <a:ext uri="{FF2B5EF4-FFF2-40B4-BE49-F238E27FC236}">
                <a16:creationId xmlns:a16="http://schemas.microsoft.com/office/drawing/2014/main" id="{4B060221-980E-4B76-BDE5-27BCA280DCEF}"/>
              </a:ext>
            </a:extLst>
          </p:cNvPr>
          <p:cNvSpPr>
            <a:spLocks noGrp="1"/>
          </p:cNvSpPr>
          <p:nvPr>
            <p:ph type="body" sz="quarter" idx="10" hasCustomPrompt="1"/>
          </p:nvPr>
        </p:nvSpPr>
        <p:spPr>
          <a:xfrm>
            <a:off x="2114038" y="1533885"/>
            <a:ext cx="7659688" cy="3077446"/>
          </a:xfrm>
        </p:spPr>
        <p:txBody>
          <a:bodyPr anchor="ctr">
            <a:normAutofit/>
          </a:bodyPr>
          <a:lstStyle>
            <a:lvl1pPr marL="0" indent="0" algn="l">
              <a:buNone/>
              <a:defRPr sz="3600" b="1">
                <a:solidFill>
                  <a:schemeClr val="bg1"/>
                </a:solidFill>
              </a:defRPr>
            </a:lvl1pPr>
            <a:lvl2pPr marL="457191" indent="0" algn="ctr">
              <a:buNone/>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quote here.”</a:t>
            </a:r>
          </a:p>
        </p:txBody>
      </p:sp>
      <p:sp>
        <p:nvSpPr>
          <p:cNvPr id="5" name="Text Placeholder 6">
            <a:extLst>
              <a:ext uri="{FF2B5EF4-FFF2-40B4-BE49-F238E27FC236}">
                <a16:creationId xmlns:a16="http://schemas.microsoft.com/office/drawing/2014/main" id="{0C27D756-F0A0-41B7-B1B1-8B782024F32C}"/>
              </a:ext>
            </a:extLst>
          </p:cNvPr>
          <p:cNvSpPr>
            <a:spLocks noGrp="1"/>
          </p:cNvSpPr>
          <p:nvPr>
            <p:ph type="body" sz="quarter" idx="11" hasCustomPrompt="1"/>
          </p:nvPr>
        </p:nvSpPr>
        <p:spPr>
          <a:xfrm>
            <a:off x="2104103" y="4744577"/>
            <a:ext cx="7669622" cy="668338"/>
          </a:xfrm>
        </p:spPr>
        <p:txBody>
          <a:bodyPr/>
          <a:lstStyle>
            <a:lvl1pPr marL="0" indent="0" algn="r">
              <a:buNone/>
              <a:defRPr>
                <a:solidFill>
                  <a:schemeClr val="bg1"/>
                </a:solidFill>
              </a:defRPr>
            </a:lvl1pPr>
            <a:lvl2pPr marL="457191" indent="0" algn="r">
              <a:buNone/>
              <a:defRPr>
                <a:solidFill>
                  <a:schemeClr val="bg1"/>
                </a:solidFill>
              </a:defRPr>
            </a:lvl2pPr>
            <a:lvl3pPr marL="914380" indent="0" algn="r">
              <a:buNone/>
              <a:defRPr>
                <a:solidFill>
                  <a:schemeClr val="bg1"/>
                </a:solidFill>
              </a:defRPr>
            </a:lvl3pPr>
            <a:lvl4pPr marL="1371571" indent="0" algn="r">
              <a:buNone/>
              <a:defRPr>
                <a:solidFill>
                  <a:schemeClr val="bg1"/>
                </a:solidFill>
              </a:defRPr>
            </a:lvl4pPr>
            <a:lvl5pPr marL="1828761" indent="0" algn="r">
              <a:buNone/>
              <a:defRPr>
                <a:solidFill>
                  <a:schemeClr val="bg1"/>
                </a:solidFill>
              </a:defRPr>
            </a:lvl5pPr>
          </a:lstStyle>
          <a:p>
            <a:pPr lvl="0"/>
            <a:r>
              <a:rPr lang="en-US"/>
              <a:t>Name</a:t>
            </a:r>
          </a:p>
        </p:txBody>
      </p:sp>
    </p:spTree>
    <p:extLst>
      <p:ext uri="{BB962C8B-B14F-4D97-AF65-F5344CB8AC3E}">
        <p14:creationId xmlns:p14="http://schemas.microsoft.com/office/powerpoint/2010/main" val="18506092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ue house pattern with logo 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A230EE-AAEF-4446-B486-511D4094FB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4" name="Text Placeholder 2">
            <a:extLst>
              <a:ext uri="{FF2B5EF4-FFF2-40B4-BE49-F238E27FC236}">
                <a16:creationId xmlns:a16="http://schemas.microsoft.com/office/drawing/2014/main" id="{D6685ECC-C41F-45AC-9BEE-EC8B95BBA7FF}"/>
              </a:ext>
            </a:extLst>
          </p:cNvPr>
          <p:cNvSpPr>
            <a:spLocks noGrp="1"/>
          </p:cNvSpPr>
          <p:nvPr>
            <p:ph type="body" sz="quarter" idx="10" hasCustomPrompt="1"/>
          </p:nvPr>
        </p:nvSpPr>
        <p:spPr>
          <a:xfrm>
            <a:off x="2114038" y="1533885"/>
            <a:ext cx="7659688" cy="3077446"/>
          </a:xfrm>
        </p:spPr>
        <p:txBody>
          <a:bodyPr anchor="ctr">
            <a:normAutofit/>
          </a:bodyPr>
          <a:lstStyle>
            <a:lvl1pPr marL="0" indent="0" algn="l">
              <a:buNone/>
              <a:defRPr sz="3600" b="1">
                <a:solidFill>
                  <a:srgbClr val="2D737E"/>
                </a:solidFill>
              </a:defRPr>
            </a:lvl1pPr>
            <a:lvl2pPr marL="457191" indent="0" algn="ctr">
              <a:buNone/>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quote here.”</a:t>
            </a:r>
          </a:p>
        </p:txBody>
      </p:sp>
      <p:sp>
        <p:nvSpPr>
          <p:cNvPr id="5" name="Text Placeholder 6">
            <a:extLst>
              <a:ext uri="{FF2B5EF4-FFF2-40B4-BE49-F238E27FC236}">
                <a16:creationId xmlns:a16="http://schemas.microsoft.com/office/drawing/2014/main" id="{7854B0F4-18A3-4F7C-9DE8-BD6B0C1CB591}"/>
              </a:ext>
            </a:extLst>
          </p:cNvPr>
          <p:cNvSpPr>
            <a:spLocks noGrp="1"/>
          </p:cNvSpPr>
          <p:nvPr>
            <p:ph type="body" sz="quarter" idx="11" hasCustomPrompt="1"/>
          </p:nvPr>
        </p:nvSpPr>
        <p:spPr>
          <a:xfrm>
            <a:off x="2114037" y="4744577"/>
            <a:ext cx="7659688" cy="668338"/>
          </a:xfrm>
        </p:spPr>
        <p:txBody>
          <a:bodyPr/>
          <a:lstStyle>
            <a:lvl1pPr marL="0" indent="0" algn="r">
              <a:buNone/>
              <a:defRPr>
                <a:solidFill>
                  <a:srgbClr val="2D737E"/>
                </a:solidFill>
              </a:defRPr>
            </a:lvl1pPr>
            <a:lvl2pPr marL="457191" indent="0" algn="r">
              <a:buNone/>
              <a:defRPr>
                <a:solidFill>
                  <a:schemeClr val="bg1"/>
                </a:solidFill>
              </a:defRPr>
            </a:lvl2pPr>
            <a:lvl3pPr marL="914380" indent="0" algn="r">
              <a:buNone/>
              <a:defRPr>
                <a:solidFill>
                  <a:schemeClr val="bg1"/>
                </a:solidFill>
              </a:defRPr>
            </a:lvl3pPr>
            <a:lvl4pPr marL="1371571" indent="0" algn="r">
              <a:buNone/>
              <a:defRPr>
                <a:solidFill>
                  <a:schemeClr val="bg1"/>
                </a:solidFill>
              </a:defRPr>
            </a:lvl4pPr>
            <a:lvl5pPr marL="1828761" indent="0" algn="r">
              <a:buNone/>
              <a:defRPr>
                <a:solidFill>
                  <a:schemeClr val="bg1"/>
                </a:solidFill>
              </a:defRPr>
            </a:lvl5pPr>
          </a:lstStyle>
          <a:p>
            <a:pPr lvl="0"/>
            <a:r>
              <a:rPr lang="en-US"/>
              <a:t>Name</a:t>
            </a:r>
          </a:p>
        </p:txBody>
      </p:sp>
    </p:spTree>
    <p:extLst>
      <p:ext uri="{BB962C8B-B14F-4D97-AF65-F5344CB8AC3E}">
        <p14:creationId xmlns:p14="http://schemas.microsoft.com/office/powerpoint/2010/main" val="38541265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ue house pattern with 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6A6FAE-5531-4306-89FF-2DAD10903E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533A618D-2DFC-447F-BAEA-B78EEB1E3C0F}"/>
              </a:ext>
            </a:extLst>
          </p:cNvPr>
          <p:cNvSpPr>
            <a:spLocks noGrp="1"/>
          </p:cNvSpPr>
          <p:nvPr>
            <p:ph type="body" sz="quarter" idx="10" hasCustomPrompt="1"/>
          </p:nvPr>
        </p:nvSpPr>
        <p:spPr>
          <a:xfrm>
            <a:off x="2114038" y="1533885"/>
            <a:ext cx="7659688" cy="3077446"/>
          </a:xfrm>
        </p:spPr>
        <p:txBody>
          <a:bodyPr anchor="ctr">
            <a:normAutofit/>
          </a:bodyPr>
          <a:lstStyle>
            <a:lvl1pPr marL="0" indent="0" algn="l">
              <a:buNone/>
              <a:defRPr sz="3600" b="1">
                <a:solidFill>
                  <a:srgbClr val="2D737E"/>
                </a:solidFill>
              </a:defRPr>
            </a:lvl1pPr>
            <a:lvl2pPr marL="457191" indent="0" algn="ctr">
              <a:buNone/>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quote here.”</a:t>
            </a:r>
          </a:p>
        </p:txBody>
      </p:sp>
      <p:sp>
        <p:nvSpPr>
          <p:cNvPr id="4" name="Text Placeholder 6">
            <a:extLst>
              <a:ext uri="{FF2B5EF4-FFF2-40B4-BE49-F238E27FC236}">
                <a16:creationId xmlns:a16="http://schemas.microsoft.com/office/drawing/2014/main" id="{66AE181D-6475-4A1B-80B0-225370525D84}"/>
              </a:ext>
            </a:extLst>
          </p:cNvPr>
          <p:cNvSpPr>
            <a:spLocks noGrp="1"/>
          </p:cNvSpPr>
          <p:nvPr>
            <p:ph type="body" sz="quarter" idx="11" hasCustomPrompt="1"/>
          </p:nvPr>
        </p:nvSpPr>
        <p:spPr>
          <a:xfrm>
            <a:off x="2114037" y="4744577"/>
            <a:ext cx="7659688" cy="668338"/>
          </a:xfrm>
        </p:spPr>
        <p:txBody>
          <a:bodyPr/>
          <a:lstStyle>
            <a:lvl1pPr marL="0" indent="0" algn="r">
              <a:buNone/>
              <a:defRPr>
                <a:solidFill>
                  <a:srgbClr val="2D737E"/>
                </a:solidFill>
              </a:defRPr>
            </a:lvl1pPr>
            <a:lvl2pPr marL="457191" indent="0" algn="r">
              <a:buNone/>
              <a:defRPr>
                <a:solidFill>
                  <a:schemeClr val="bg1"/>
                </a:solidFill>
              </a:defRPr>
            </a:lvl2pPr>
            <a:lvl3pPr marL="914380" indent="0" algn="r">
              <a:buNone/>
              <a:defRPr>
                <a:solidFill>
                  <a:schemeClr val="bg1"/>
                </a:solidFill>
              </a:defRPr>
            </a:lvl3pPr>
            <a:lvl4pPr marL="1371571" indent="0" algn="r">
              <a:buNone/>
              <a:defRPr>
                <a:solidFill>
                  <a:schemeClr val="bg1"/>
                </a:solidFill>
              </a:defRPr>
            </a:lvl4pPr>
            <a:lvl5pPr marL="1828761" indent="0" algn="r">
              <a:buNone/>
              <a:defRPr>
                <a:solidFill>
                  <a:schemeClr val="bg1"/>
                </a:solidFill>
              </a:defRPr>
            </a:lvl5pPr>
          </a:lstStyle>
          <a:p>
            <a:pPr lvl="0"/>
            <a:r>
              <a:rPr lang="en-US"/>
              <a:t>Name</a:t>
            </a:r>
          </a:p>
        </p:txBody>
      </p:sp>
    </p:spTree>
    <p:extLst>
      <p:ext uri="{BB962C8B-B14F-4D97-AF65-F5344CB8AC3E}">
        <p14:creationId xmlns:p14="http://schemas.microsoft.com/office/powerpoint/2010/main" val="33770004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ark grey with logo quote">
    <p:bg>
      <p:bgPr>
        <a:solidFill>
          <a:srgbClr val="48484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3" name="Text Placeholder 2">
            <a:extLst>
              <a:ext uri="{FF2B5EF4-FFF2-40B4-BE49-F238E27FC236}">
                <a16:creationId xmlns:a16="http://schemas.microsoft.com/office/drawing/2014/main" id="{5E8195AC-C87F-4EBB-9876-E1A3F577EF79}"/>
              </a:ext>
            </a:extLst>
          </p:cNvPr>
          <p:cNvSpPr>
            <a:spLocks noGrp="1"/>
          </p:cNvSpPr>
          <p:nvPr>
            <p:ph type="body" sz="quarter" idx="10" hasCustomPrompt="1"/>
          </p:nvPr>
        </p:nvSpPr>
        <p:spPr>
          <a:xfrm>
            <a:off x="2114038" y="1533885"/>
            <a:ext cx="7659688" cy="3077446"/>
          </a:xfrm>
        </p:spPr>
        <p:txBody>
          <a:bodyPr anchor="ctr">
            <a:normAutofit/>
          </a:bodyPr>
          <a:lstStyle>
            <a:lvl1pPr marL="0" indent="0" algn="l">
              <a:buNone/>
              <a:defRPr sz="3600" b="1">
                <a:solidFill>
                  <a:schemeClr val="bg1"/>
                </a:solidFill>
              </a:defRPr>
            </a:lvl1pPr>
            <a:lvl2pPr marL="457191" indent="0" algn="ctr">
              <a:buNone/>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quote here.”</a:t>
            </a:r>
          </a:p>
        </p:txBody>
      </p:sp>
      <p:sp>
        <p:nvSpPr>
          <p:cNvPr id="4" name="Text Placeholder 6">
            <a:extLst>
              <a:ext uri="{FF2B5EF4-FFF2-40B4-BE49-F238E27FC236}">
                <a16:creationId xmlns:a16="http://schemas.microsoft.com/office/drawing/2014/main" id="{75B9E25D-4650-4841-A358-33468AF94B6A}"/>
              </a:ext>
            </a:extLst>
          </p:cNvPr>
          <p:cNvSpPr>
            <a:spLocks noGrp="1"/>
          </p:cNvSpPr>
          <p:nvPr>
            <p:ph type="body" sz="quarter" idx="11" hasCustomPrompt="1"/>
          </p:nvPr>
        </p:nvSpPr>
        <p:spPr>
          <a:xfrm>
            <a:off x="2114037" y="4744577"/>
            <a:ext cx="7659688" cy="668338"/>
          </a:xfrm>
        </p:spPr>
        <p:txBody>
          <a:bodyPr/>
          <a:lstStyle>
            <a:lvl1pPr marL="0" indent="0" algn="r">
              <a:buNone/>
              <a:defRPr>
                <a:solidFill>
                  <a:schemeClr val="bg1"/>
                </a:solidFill>
              </a:defRPr>
            </a:lvl1pPr>
            <a:lvl2pPr marL="457191" indent="0" algn="r">
              <a:buNone/>
              <a:defRPr>
                <a:solidFill>
                  <a:schemeClr val="bg1"/>
                </a:solidFill>
              </a:defRPr>
            </a:lvl2pPr>
            <a:lvl3pPr marL="914380" indent="0" algn="r">
              <a:buNone/>
              <a:defRPr>
                <a:solidFill>
                  <a:schemeClr val="bg1"/>
                </a:solidFill>
              </a:defRPr>
            </a:lvl3pPr>
            <a:lvl4pPr marL="1371571" indent="0" algn="r">
              <a:buNone/>
              <a:defRPr>
                <a:solidFill>
                  <a:schemeClr val="bg1"/>
                </a:solidFill>
              </a:defRPr>
            </a:lvl4pPr>
            <a:lvl5pPr marL="1828761" indent="0" algn="r">
              <a:buNone/>
              <a:defRPr>
                <a:solidFill>
                  <a:schemeClr val="bg1"/>
                </a:solidFill>
              </a:defRPr>
            </a:lvl5pPr>
          </a:lstStyle>
          <a:p>
            <a:pPr lvl="0"/>
            <a:r>
              <a:rPr lang="en-US"/>
              <a:t>Name</a:t>
            </a:r>
          </a:p>
        </p:txBody>
      </p:sp>
    </p:spTree>
    <p:extLst>
      <p:ext uri="{BB962C8B-B14F-4D97-AF65-F5344CB8AC3E}">
        <p14:creationId xmlns:p14="http://schemas.microsoft.com/office/powerpoint/2010/main" val="40749385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dark grey quote">
    <p:bg>
      <p:bgPr>
        <a:solidFill>
          <a:srgbClr val="484848"/>
        </a:solid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8DAAFA41-E410-48C9-9C8F-CCFFFC6BB09B}"/>
              </a:ext>
            </a:extLst>
          </p:cNvPr>
          <p:cNvSpPr>
            <a:spLocks noGrp="1"/>
          </p:cNvSpPr>
          <p:nvPr>
            <p:ph type="body" sz="quarter" idx="10" hasCustomPrompt="1"/>
          </p:nvPr>
        </p:nvSpPr>
        <p:spPr>
          <a:xfrm>
            <a:off x="2114038" y="1533885"/>
            <a:ext cx="7659688" cy="3077446"/>
          </a:xfrm>
        </p:spPr>
        <p:txBody>
          <a:bodyPr anchor="ctr">
            <a:normAutofit/>
          </a:bodyPr>
          <a:lstStyle>
            <a:lvl1pPr marL="0" indent="0" algn="l">
              <a:buNone/>
              <a:defRPr sz="3600" b="1">
                <a:solidFill>
                  <a:schemeClr val="bg1"/>
                </a:solidFill>
              </a:defRPr>
            </a:lvl1pPr>
            <a:lvl2pPr marL="457191" indent="0" algn="ctr">
              <a:buNone/>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quote here.”</a:t>
            </a:r>
          </a:p>
        </p:txBody>
      </p:sp>
      <p:sp>
        <p:nvSpPr>
          <p:cNvPr id="3" name="Text Placeholder 6">
            <a:extLst>
              <a:ext uri="{FF2B5EF4-FFF2-40B4-BE49-F238E27FC236}">
                <a16:creationId xmlns:a16="http://schemas.microsoft.com/office/drawing/2014/main" id="{CECAE058-9B93-4DA8-A8B8-0106FEA96BE7}"/>
              </a:ext>
            </a:extLst>
          </p:cNvPr>
          <p:cNvSpPr>
            <a:spLocks noGrp="1"/>
          </p:cNvSpPr>
          <p:nvPr>
            <p:ph type="body" sz="quarter" idx="11" hasCustomPrompt="1"/>
          </p:nvPr>
        </p:nvSpPr>
        <p:spPr>
          <a:xfrm>
            <a:off x="2114037" y="4744577"/>
            <a:ext cx="7659688" cy="668338"/>
          </a:xfrm>
        </p:spPr>
        <p:txBody>
          <a:bodyPr/>
          <a:lstStyle>
            <a:lvl1pPr marL="0" indent="0" algn="r">
              <a:buNone/>
              <a:defRPr>
                <a:solidFill>
                  <a:schemeClr val="bg1"/>
                </a:solidFill>
              </a:defRPr>
            </a:lvl1pPr>
            <a:lvl2pPr marL="457191" indent="0" algn="r">
              <a:buNone/>
              <a:defRPr>
                <a:solidFill>
                  <a:schemeClr val="bg1"/>
                </a:solidFill>
              </a:defRPr>
            </a:lvl2pPr>
            <a:lvl3pPr marL="914380" indent="0" algn="r">
              <a:buNone/>
              <a:defRPr>
                <a:solidFill>
                  <a:schemeClr val="bg1"/>
                </a:solidFill>
              </a:defRPr>
            </a:lvl3pPr>
            <a:lvl4pPr marL="1371571" indent="0" algn="r">
              <a:buNone/>
              <a:defRPr>
                <a:solidFill>
                  <a:schemeClr val="bg1"/>
                </a:solidFill>
              </a:defRPr>
            </a:lvl4pPr>
            <a:lvl5pPr marL="1828761" indent="0" algn="r">
              <a:buNone/>
              <a:defRPr>
                <a:solidFill>
                  <a:schemeClr val="bg1"/>
                </a:solidFill>
              </a:defRPr>
            </a:lvl5pPr>
          </a:lstStyle>
          <a:p>
            <a:pPr lvl="0"/>
            <a:r>
              <a:rPr lang="en-US"/>
              <a:t>Name</a:t>
            </a:r>
          </a:p>
        </p:txBody>
      </p:sp>
    </p:spTree>
    <p:extLst>
      <p:ext uri="{BB962C8B-B14F-4D97-AF65-F5344CB8AC3E}">
        <p14:creationId xmlns:p14="http://schemas.microsoft.com/office/powerpoint/2010/main" val="6371529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ue with logo quote">
    <p:bg>
      <p:bgPr>
        <a:solidFill>
          <a:srgbClr val="2D737E"/>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3" name="Text Placeholder 2">
            <a:extLst>
              <a:ext uri="{FF2B5EF4-FFF2-40B4-BE49-F238E27FC236}">
                <a16:creationId xmlns:a16="http://schemas.microsoft.com/office/drawing/2014/main" id="{D363B910-4560-4F1D-92A3-DC55745DB95B}"/>
              </a:ext>
            </a:extLst>
          </p:cNvPr>
          <p:cNvSpPr>
            <a:spLocks noGrp="1"/>
          </p:cNvSpPr>
          <p:nvPr>
            <p:ph type="body" sz="quarter" idx="10" hasCustomPrompt="1"/>
          </p:nvPr>
        </p:nvSpPr>
        <p:spPr>
          <a:xfrm>
            <a:off x="2114038" y="1533885"/>
            <a:ext cx="7659688" cy="3077446"/>
          </a:xfrm>
        </p:spPr>
        <p:txBody>
          <a:bodyPr anchor="ctr">
            <a:normAutofit/>
          </a:bodyPr>
          <a:lstStyle>
            <a:lvl1pPr marL="0" indent="0" algn="l">
              <a:buNone/>
              <a:defRPr sz="3600" b="1">
                <a:solidFill>
                  <a:schemeClr val="bg1"/>
                </a:solidFill>
              </a:defRPr>
            </a:lvl1pPr>
            <a:lvl2pPr marL="457191" indent="0" algn="ctr">
              <a:buNone/>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quote here.”</a:t>
            </a:r>
          </a:p>
        </p:txBody>
      </p:sp>
      <p:sp>
        <p:nvSpPr>
          <p:cNvPr id="4" name="Text Placeholder 6">
            <a:extLst>
              <a:ext uri="{FF2B5EF4-FFF2-40B4-BE49-F238E27FC236}">
                <a16:creationId xmlns:a16="http://schemas.microsoft.com/office/drawing/2014/main" id="{40CCE795-63BD-4A18-816D-E64EEDD74306}"/>
              </a:ext>
            </a:extLst>
          </p:cNvPr>
          <p:cNvSpPr>
            <a:spLocks noGrp="1"/>
          </p:cNvSpPr>
          <p:nvPr>
            <p:ph type="body" sz="quarter" idx="11" hasCustomPrompt="1"/>
          </p:nvPr>
        </p:nvSpPr>
        <p:spPr>
          <a:xfrm>
            <a:off x="2114037" y="4744577"/>
            <a:ext cx="7659688" cy="668338"/>
          </a:xfrm>
        </p:spPr>
        <p:txBody>
          <a:bodyPr/>
          <a:lstStyle>
            <a:lvl1pPr marL="0" indent="0" algn="r">
              <a:buNone/>
              <a:defRPr>
                <a:solidFill>
                  <a:schemeClr val="bg1"/>
                </a:solidFill>
              </a:defRPr>
            </a:lvl1pPr>
            <a:lvl2pPr marL="457191" indent="0" algn="r">
              <a:buNone/>
              <a:defRPr>
                <a:solidFill>
                  <a:schemeClr val="bg1"/>
                </a:solidFill>
              </a:defRPr>
            </a:lvl2pPr>
            <a:lvl3pPr marL="914380" indent="0" algn="r">
              <a:buNone/>
              <a:defRPr>
                <a:solidFill>
                  <a:schemeClr val="bg1"/>
                </a:solidFill>
              </a:defRPr>
            </a:lvl3pPr>
            <a:lvl4pPr marL="1371571" indent="0" algn="r">
              <a:buNone/>
              <a:defRPr>
                <a:solidFill>
                  <a:schemeClr val="bg1"/>
                </a:solidFill>
              </a:defRPr>
            </a:lvl4pPr>
            <a:lvl5pPr marL="1828761" indent="0" algn="r">
              <a:buNone/>
              <a:defRPr>
                <a:solidFill>
                  <a:schemeClr val="bg1"/>
                </a:solidFill>
              </a:defRPr>
            </a:lvl5pPr>
          </a:lstStyle>
          <a:p>
            <a:pPr lvl="0"/>
            <a:r>
              <a:rPr lang="en-US"/>
              <a:t>Name</a:t>
            </a:r>
          </a:p>
        </p:txBody>
      </p:sp>
    </p:spTree>
    <p:extLst>
      <p:ext uri="{BB962C8B-B14F-4D97-AF65-F5344CB8AC3E}">
        <p14:creationId xmlns:p14="http://schemas.microsoft.com/office/powerpoint/2010/main" val="1948144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447800"/>
            <a:ext cx="52832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294120" y="1447800"/>
            <a:ext cx="52832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blue quote">
    <p:bg>
      <p:bgPr>
        <a:solidFill>
          <a:srgbClr val="2D737E"/>
        </a:solid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50611E74-7FEA-4809-8AD1-BD9B08EB2209}"/>
              </a:ext>
            </a:extLst>
          </p:cNvPr>
          <p:cNvSpPr>
            <a:spLocks noGrp="1"/>
          </p:cNvSpPr>
          <p:nvPr>
            <p:ph type="body" sz="quarter" idx="10" hasCustomPrompt="1"/>
          </p:nvPr>
        </p:nvSpPr>
        <p:spPr>
          <a:xfrm>
            <a:off x="2114038" y="1533885"/>
            <a:ext cx="7659688" cy="3077446"/>
          </a:xfrm>
        </p:spPr>
        <p:txBody>
          <a:bodyPr anchor="ctr">
            <a:normAutofit/>
          </a:bodyPr>
          <a:lstStyle>
            <a:lvl1pPr marL="0" indent="0" algn="l">
              <a:buNone/>
              <a:defRPr sz="3600" b="1">
                <a:solidFill>
                  <a:schemeClr val="bg1"/>
                </a:solidFill>
              </a:defRPr>
            </a:lvl1pPr>
            <a:lvl2pPr marL="457191" indent="0" algn="ctr">
              <a:buNone/>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quote here.”</a:t>
            </a:r>
          </a:p>
        </p:txBody>
      </p:sp>
      <p:sp>
        <p:nvSpPr>
          <p:cNvPr id="3" name="Text Placeholder 6">
            <a:extLst>
              <a:ext uri="{FF2B5EF4-FFF2-40B4-BE49-F238E27FC236}">
                <a16:creationId xmlns:a16="http://schemas.microsoft.com/office/drawing/2014/main" id="{77121434-7063-4A88-B88E-94D82C8BF629}"/>
              </a:ext>
            </a:extLst>
          </p:cNvPr>
          <p:cNvSpPr>
            <a:spLocks noGrp="1"/>
          </p:cNvSpPr>
          <p:nvPr>
            <p:ph type="body" sz="quarter" idx="11" hasCustomPrompt="1"/>
          </p:nvPr>
        </p:nvSpPr>
        <p:spPr>
          <a:xfrm>
            <a:off x="2114037" y="4744577"/>
            <a:ext cx="7659688" cy="668338"/>
          </a:xfrm>
        </p:spPr>
        <p:txBody>
          <a:bodyPr/>
          <a:lstStyle>
            <a:lvl1pPr marL="0" indent="0" algn="r">
              <a:buNone/>
              <a:defRPr>
                <a:solidFill>
                  <a:schemeClr val="bg1"/>
                </a:solidFill>
              </a:defRPr>
            </a:lvl1pPr>
            <a:lvl2pPr marL="457191" indent="0" algn="r">
              <a:buNone/>
              <a:defRPr>
                <a:solidFill>
                  <a:schemeClr val="bg1"/>
                </a:solidFill>
              </a:defRPr>
            </a:lvl2pPr>
            <a:lvl3pPr marL="914380" indent="0" algn="r">
              <a:buNone/>
              <a:defRPr>
                <a:solidFill>
                  <a:schemeClr val="bg1"/>
                </a:solidFill>
              </a:defRPr>
            </a:lvl3pPr>
            <a:lvl4pPr marL="1371571" indent="0" algn="r">
              <a:buNone/>
              <a:defRPr>
                <a:solidFill>
                  <a:schemeClr val="bg1"/>
                </a:solidFill>
              </a:defRPr>
            </a:lvl4pPr>
            <a:lvl5pPr marL="1828761" indent="0" algn="r">
              <a:buNone/>
              <a:defRPr>
                <a:solidFill>
                  <a:schemeClr val="bg1"/>
                </a:solidFill>
              </a:defRPr>
            </a:lvl5pPr>
          </a:lstStyle>
          <a:p>
            <a:pPr lvl="0"/>
            <a:r>
              <a:rPr lang="en-US"/>
              <a:t>Name</a:t>
            </a:r>
          </a:p>
        </p:txBody>
      </p:sp>
    </p:spTree>
    <p:extLst>
      <p:ext uri="{BB962C8B-B14F-4D97-AF65-F5344CB8AC3E}">
        <p14:creationId xmlns:p14="http://schemas.microsoft.com/office/powerpoint/2010/main" val="21839417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6_Custom Layout">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9F81B9-5BDE-44BB-9E3F-CDD71192B3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4" name="Text Placeholder 2">
            <a:extLst>
              <a:ext uri="{FF2B5EF4-FFF2-40B4-BE49-F238E27FC236}">
                <a16:creationId xmlns:a16="http://schemas.microsoft.com/office/drawing/2014/main" id="{8EA62771-7233-4CEA-818B-A9C96AA9C382}"/>
              </a:ext>
            </a:extLst>
          </p:cNvPr>
          <p:cNvSpPr>
            <a:spLocks noGrp="1"/>
          </p:cNvSpPr>
          <p:nvPr>
            <p:ph type="body" sz="quarter" idx="10" hasCustomPrompt="1"/>
          </p:nvPr>
        </p:nvSpPr>
        <p:spPr>
          <a:xfrm>
            <a:off x="2114038" y="1533885"/>
            <a:ext cx="7659688" cy="3077446"/>
          </a:xfrm>
        </p:spPr>
        <p:txBody>
          <a:bodyPr anchor="ctr">
            <a:normAutofit/>
          </a:bodyPr>
          <a:lstStyle>
            <a:lvl1pPr marL="0" indent="0" algn="l">
              <a:buNone/>
              <a:defRPr sz="3600" b="1">
                <a:solidFill>
                  <a:schemeClr val="bg1"/>
                </a:solidFill>
              </a:defRPr>
            </a:lvl1pPr>
            <a:lvl2pPr marL="457191" indent="0" algn="ctr">
              <a:buNone/>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quote here.”</a:t>
            </a:r>
          </a:p>
        </p:txBody>
      </p:sp>
      <p:sp>
        <p:nvSpPr>
          <p:cNvPr id="5" name="Text Placeholder 6">
            <a:extLst>
              <a:ext uri="{FF2B5EF4-FFF2-40B4-BE49-F238E27FC236}">
                <a16:creationId xmlns:a16="http://schemas.microsoft.com/office/drawing/2014/main" id="{AFF4802F-BA72-40F6-91E1-EE4A9937CB37}"/>
              </a:ext>
            </a:extLst>
          </p:cNvPr>
          <p:cNvSpPr>
            <a:spLocks noGrp="1"/>
          </p:cNvSpPr>
          <p:nvPr>
            <p:ph type="body" sz="quarter" idx="11" hasCustomPrompt="1"/>
          </p:nvPr>
        </p:nvSpPr>
        <p:spPr>
          <a:xfrm>
            <a:off x="6235187" y="4744577"/>
            <a:ext cx="3538538" cy="668338"/>
          </a:xfrm>
        </p:spPr>
        <p:txBody>
          <a:bodyPr/>
          <a:lstStyle>
            <a:lvl1pPr marL="0" indent="0" algn="r">
              <a:buNone/>
              <a:defRPr>
                <a:solidFill>
                  <a:schemeClr val="bg1"/>
                </a:solidFill>
              </a:defRPr>
            </a:lvl1pPr>
            <a:lvl2pPr marL="457191" indent="0" algn="r">
              <a:buNone/>
              <a:defRPr>
                <a:solidFill>
                  <a:schemeClr val="bg1"/>
                </a:solidFill>
              </a:defRPr>
            </a:lvl2pPr>
            <a:lvl3pPr marL="914380" indent="0" algn="r">
              <a:buNone/>
              <a:defRPr>
                <a:solidFill>
                  <a:schemeClr val="bg1"/>
                </a:solidFill>
              </a:defRPr>
            </a:lvl3pPr>
            <a:lvl4pPr marL="1371571" indent="0" algn="r">
              <a:buNone/>
              <a:defRPr>
                <a:solidFill>
                  <a:schemeClr val="bg1"/>
                </a:solidFill>
              </a:defRPr>
            </a:lvl4pPr>
            <a:lvl5pPr marL="1828761" indent="0" algn="r">
              <a:buNone/>
              <a:defRPr>
                <a:solidFill>
                  <a:schemeClr val="bg1"/>
                </a:solidFill>
              </a:defRPr>
            </a:lvl5pPr>
          </a:lstStyle>
          <a:p>
            <a:pPr lvl="0"/>
            <a:r>
              <a:rPr lang="en-US"/>
              <a:t>Name</a:t>
            </a:r>
          </a:p>
        </p:txBody>
      </p:sp>
    </p:spTree>
    <p:extLst>
      <p:ext uri="{BB962C8B-B14F-4D97-AF65-F5344CB8AC3E}">
        <p14:creationId xmlns:p14="http://schemas.microsoft.com/office/powerpoint/2010/main" val="35047559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act NCCEH + Personal Inf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2" name="Rectangle 1">
            <a:extLst>
              <a:ext uri="{FF2B5EF4-FFF2-40B4-BE49-F238E27FC236}">
                <a16:creationId xmlns:a16="http://schemas.microsoft.com/office/drawing/2014/main" id="{9718B6AC-32B6-4D42-B234-28A7DDD34BC5}"/>
              </a:ext>
            </a:extLst>
          </p:cNvPr>
          <p:cNvSpPr/>
          <p:nvPr userDrawn="1"/>
        </p:nvSpPr>
        <p:spPr>
          <a:xfrm>
            <a:off x="0" y="0"/>
            <a:ext cx="5860025" cy="6858000"/>
          </a:xfrm>
          <a:prstGeom prst="rect">
            <a:avLst/>
          </a:prstGeom>
          <a:solidFill>
            <a:schemeClr val="accent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p>
            <a:pPr algn="ctr"/>
            <a:endParaRPr lang="en-US" sz="1801"/>
          </a:p>
        </p:txBody>
      </p:sp>
      <p:grpSp>
        <p:nvGrpSpPr>
          <p:cNvPr id="8" name="Group 7">
            <a:extLst>
              <a:ext uri="{FF2B5EF4-FFF2-40B4-BE49-F238E27FC236}">
                <a16:creationId xmlns:a16="http://schemas.microsoft.com/office/drawing/2014/main" id="{D74E0AD4-FBEB-4DB3-84C3-C4CD631EF7DA}"/>
              </a:ext>
            </a:extLst>
          </p:cNvPr>
          <p:cNvGrpSpPr/>
          <p:nvPr userDrawn="1"/>
        </p:nvGrpSpPr>
        <p:grpSpPr>
          <a:xfrm>
            <a:off x="7929716" y="157317"/>
            <a:ext cx="3928612" cy="1426423"/>
            <a:chOff x="7929716" y="157317"/>
            <a:chExt cx="3928611" cy="1426423"/>
          </a:xfrm>
        </p:grpSpPr>
        <p:pic>
          <p:nvPicPr>
            <p:cNvPr id="11" name="Picture 10">
              <a:extLst>
                <a:ext uri="{FF2B5EF4-FFF2-40B4-BE49-F238E27FC236}">
                  <a16:creationId xmlns:a16="http://schemas.microsoft.com/office/drawing/2014/main" id="{86B4B90E-FFF7-4761-BBFD-7F40E8ED7F4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488994" y="157317"/>
              <a:ext cx="369333" cy="369333"/>
            </a:xfrm>
            <a:prstGeom prst="rect">
              <a:avLst/>
            </a:prstGeom>
          </p:spPr>
        </p:pic>
        <p:pic>
          <p:nvPicPr>
            <p:cNvPr id="12" name="Picture 11">
              <a:extLst>
                <a:ext uri="{FF2B5EF4-FFF2-40B4-BE49-F238E27FC236}">
                  <a16:creationId xmlns:a16="http://schemas.microsoft.com/office/drawing/2014/main" id="{7441D0C0-2D6B-4617-900E-5755A37D64B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488993" y="685798"/>
              <a:ext cx="369333" cy="369334"/>
            </a:xfrm>
            <a:prstGeom prst="rect">
              <a:avLst/>
            </a:prstGeom>
          </p:spPr>
        </p:pic>
        <p:pic>
          <p:nvPicPr>
            <p:cNvPr id="13" name="Picture 12">
              <a:extLst>
                <a:ext uri="{FF2B5EF4-FFF2-40B4-BE49-F238E27FC236}">
                  <a16:creationId xmlns:a16="http://schemas.microsoft.com/office/drawing/2014/main" id="{ADAEF80D-26CF-4B30-852D-EDEBBED9E3A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488993" y="1214280"/>
              <a:ext cx="369333" cy="369333"/>
            </a:xfrm>
            <a:prstGeom prst="rect">
              <a:avLst/>
            </a:prstGeom>
          </p:spPr>
        </p:pic>
        <p:sp>
          <p:nvSpPr>
            <p:cNvPr id="14" name="TextBox 13">
              <a:extLst>
                <a:ext uri="{FF2B5EF4-FFF2-40B4-BE49-F238E27FC236}">
                  <a16:creationId xmlns:a16="http://schemas.microsoft.com/office/drawing/2014/main" id="{5EEB367A-0E97-4B51-8EDB-3CD46B60619A}"/>
                </a:ext>
              </a:extLst>
            </p:cNvPr>
            <p:cNvSpPr txBox="1"/>
            <p:nvPr userDrawn="1"/>
          </p:nvSpPr>
          <p:spPr>
            <a:xfrm>
              <a:off x="7929718" y="157317"/>
              <a:ext cx="3559278" cy="369460"/>
            </a:xfrm>
            <a:prstGeom prst="rect">
              <a:avLst/>
            </a:prstGeom>
            <a:noFill/>
          </p:spPr>
          <p:txBody>
            <a:bodyPr wrap="square" rtlCol="0">
              <a:spAutoFit/>
            </a:bodyPr>
            <a:lstStyle/>
            <a:p>
              <a:pPr algn="r"/>
              <a:r>
                <a:rPr lang="en-US" sz="1801">
                  <a:solidFill>
                    <a:schemeClr val="bg1"/>
                  </a:solidFill>
                </a:rPr>
                <a:t>NCEndHomelessness</a:t>
              </a:r>
            </a:p>
          </p:txBody>
        </p:sp>
        <p:sp>
          <p:nvSpPr>
            <p:cNvPr id="15" name="TextBox 14">
              <a:extLst>
                <a:ext uri="{FF2B5EF4-FFF2-40B4-BE49-F238E27FC236}">
                  <a16:creationId xmlns:a16="http://schemas.microsoft.com/office/drawing/2014/main" id="{24896CBA-A4D7-4E83-9AB9-232D5B1EAAA9}"/>
                </a:ext>
              </a:extLst>
            </p:cNvPr>
            <p:cNvSpPr txBox="1"/>
            <p:nvPr userDrawn="1"/>
          </p:nvSpPr>
          <p:spPr>
            <a:xfrm>
              <a:off x="7929716" y="1214280"/>
              <a:ext cx="3559278" cy="369460"/>
            </a:xfrm>
            <a:prstGeom prst="rect">
              <a:avLst/>
            </a:prstGeom>
            <a:noFill/>
          </p:spPr>
          <p:txBody>
            <a:bodyPr wrap="square" rtlCol="0">
              <a:spAutoFit/>
            </a:bodyPr>
            <a:lstStyle/>
            <a:p>
              <a:pPr algn="r"/>
              <a:r>
                <a:rPr lang="en-US" sz="1801">
                  <a:solidFill>
                    <a:schemeClr val="bg1"/>
                  </a:solidFill>
                </a:rPr>
                <a:t>nc_end_homelessness</a:t>
              </a:r>
            </a:p>
          </p:txBody>
        </p:sp>
        <p:sp>
          <p:nvSpPr>
            <p:cNvPr id="16" name="TextBox 15">
              <a:extLst>
                <a:ext uri="{FF2B5EF4-FFF2-40B4-BE49-F238E27FC236}">
                  <a16:creationId xmlns:a16="http://schemas.microsoft.com/office/drawing/2014/main" id="{3D3D9120-D541-4986-9DCB-BDB43E154810}"/>
                </a:ext>
              </a:extLst>
            </p:cNvPr>
            <p:cNvSpPr txBox="1"/>
            <p:nvPr userDrawn="1"/>
          </p:nvSpPr>
          <p:spPr>
            <a:xfrm>
              <a:off x="7929716" y="685800"/>
              <a:ext cx="3559278" cy="369460"/>
            </a:xfrm>
            <a:prstGeom prst="rect">
              <a:avLst/>
            </a:prstGeom>
            <a:noFill/>
          </p:spPr>
          <p:txBody>
            <a:bodyPr wrap="square" rtlCol="0">
              <a:spAutoFit/>
            </a:bodyPr>
            <a:lstStyle/>
            <a:p>
              <a:pPr algn="r"/>
              <a:r>
                <a:rPr lang="en-US" sz="1801">
                  <a:solidFill>
                    <a:schemeClr val="bg1"/>
                  </a:solidFill>
                </a:rPr>
                <a:t>@NCHomelessness</a:t>
              </a:r>
            </a:p>
          </p:txBody>
        </p:sp>
      </p:grpSp>
      <p:sp>
        <p:nvSpPr>
          <p:cNvPr id="6" name="TextBox 5">
            <a:extLst>
              <a:ext uri="{FF2B5EF4-FFF2-40B4-BE49-F238E27FC236}">
                <a16:creationId xmlns:a16="http://schemas.microsoft.com/office/drawing/2014/main" id="{11EACF2D-0C14-4634-87FF-302FF9696939}"/>
              </a:ext>
            </a:extLst>
          </p:cNvPr>
          <p:cNvSpPr txBox="1"/>
          <p:nvPr userDrawn="1"/>
        </p:nvSpPr>
        <p:spPr>
          <a:xfrm>
            <a:off x="544823" y="398450"/>
            <a:ext cx="3932237" cy="584775"/>
          </a:xfrm>
          <a:prstGeom prst="rect">
            <a:avLst/>
          </a:prstGeom>
          <a:noFill/>
        </p:spPr>
        <p:txBody>
          <a:bodyPr wrap="square" rtlCol="0">
            <a:spAutoFit/>
          </a:bodyPr>
          <a:lstStyle/>
          <a:p>
            <a:r>
              <a:rPr lang="en-US" sz="3200" b="1">
                <a:solidFill>
                  <a:schemeClr val="bg1"/>
                </a:solidFill>
                <a:latin typeface="+mj-lt"/>
              </a:rPr>
              <a:t>Contact NCCEH</a:t>
            </a:r>
          </a:p>
        </p:txBody>
      </p:sp>
      <p:sp>
        <p:nvSpPr>
          <p:cNvPr id="19" name="TextBox 18">
            <a:extLst>
              <a:ext uri="{FF2B5EF4-FFF2-40B4-BE49-F238E27FC236}">
                <a16:creationId xmlns:a16="http://schemas.microsoft.com/office/drawing/2014/main" id="{C3B79611-4298-4E0F-A123-A8CC4166105E}"/>
              </a:ext>
            </a:extLst>
          </p:cNvPr>
          <p:cNvSpPr txBox="1"/>
          <p:nvPr userDrawn="1"/>
        </p:nvSpPr>
        <p:spPr>
          <a:xfrm>
            <a:off x="796413" y="903838"/>
            <a:ext cx="3450566" cy="830997"/>
          </a:xfrm>
          <a:prstGeom prst="rect">
            <a:avLst/>
          </a:prstGeom>
          <a:noFill/>
        </p:spPr>
        <p:txBody>
          <a:bodyPr wrap="square" rtlCol="0">
            <a:spAutoFit/>
          </a:bodyPr>
          <a:lstStyle/>
          <a:p>
            <a:r>
              <a:rPr lang="en-US" sz="2400">
                <a:solidFill>
                  <a:schemeClr val="bg1"/>
                </a:solidFill>
              </a:rPr>
              <a:t>hello@ncceh.org</a:t>
            </a:r>
          </a:p>
          <a:p>
            <a:r>
              <a:rPr lang="en-US" sz="2400">
                <a:solidFill>
                  <a:schemeClr val="bg1"/>
                </a:solidFill>
              </a:rPr>
              <a:t>919.755.4393</a:t>
            </a:r>
          </a:p>
        </p:txBody>
      </p:sp>
      <p:sp>
        <p:nvSpPr>
          <p:cNvPr id="20" name="TextBox 19">
            <a:extLst>
              <a:ext uri="{FF2B5EF4-FFF2-40B4-BE49-F238E27FC236}">
                <a16:creationId xmlns:a16="http://schemas.microsoft.com/office/drawing/2014/main" id="{2C60D7DC-7D87-4B4D-89BC-1BDA46DBC75D}"/>
              </a:ext>
            </a:extLst>
          </p:cNvPr>
          <p:cNvSpPr txBox="1"/>
          <p:nvPr userDrawn="1"/>
        </p:nvSpPr>
        <p:spPr>
          <a:xfrm>
            <a:off x="544820" y="2151684"/>
            <a:ext cx="5860025" cy="584775"/>
          </a:xfrm>
          <a:prstGeom prst="rect">
            <a:avLst/>
          </a:prstGeom>
          <a:noFill/>
        </p:spPr>
        <p:txBody>
          <a:bodyPr wrap="square" rtlCol="0">
            <a:spAutoFit/>
          </a:bodyPr>
          <a:lstStyle/>
          <a:p>
            <a:r>
              <a:rPr lang="en-US" sz="3200" b="1">
                <a:solidFill>
                  <a:schemeClr val="bg1"/>
                </a:solidFill>
                <a:latin typeface="+mj-lt"/>
              </a:rPr>
              <a:t>Contact </a:t>
            </a:r>
            <a:r>
              <a:rPr lang="en-US" sz="3200" b="1" err="1">
                <a:solidFill>
                  <a:schemeClr val="bg1"/>
                </a:solidFill>
                <a:latin typeface="+mj-lt"/>
              </a:rPr>
              <a:t>Firstname</a:t>
            </a:r>
            <a:r>
              <a:rPr lang="en-US" sz="3200" b="1">
                <a:solidFill>
                  <a:schemeClr val="bg1"/>
                </a:solidFill>
                <a:latin typeface="+mj-lt"/>
              </a:rPr>
              <a:t> </a:t>
            </a:r>
            <a:r>
              <a:rPr lang="en-US" sz="3200" b="1" err="1">
                <a:solidFill>
                  <a:schemeClr val="bg1"/>
                </a:solidFill>
                <a:latin typeface="+mj-lt"/>
              </a:rPr>
              <a:t>Lastname</a:t>
            </a:r>
            <a:endParaRPr lang="en-US" sz="3200" b="1">
              <a:solidFill>
                <a:schemeClr val="bg1"/>
              </a:solidFill>
              <a:latin typeface="+mj-lt"/>
            </a:endParaRPr>
          </a:p>
        </p:txBody>
      </p:sp>
      <p:sp>
        <p:nvSpPr>
          <p:cNvPr id="21" name="TextBox 20">
            <a:extLst>
              <a:ext uri="{FF2B5EF4-FFF2-40B4-BE49-F238E27FC236}">
                <a16:creationId xmlns:a16="http://schemas.microsoft.com/office/drawing/2014/main" id="{CB8B2E4E-D8ED-4A3E-ACEA-40CF11B00B9A}"/>
              </a:ext>
            </a:extLst>
          </p:cNvPr>
          <p:cNvSpPr txBox="1"/>
          <p:nvPr userDrawn="1"/>
        </p:nvSpPr>
        <p:spPr>
          <a:xfrm>
            <a:off x="796413" y="2657073"/>
            <a:ext cx="3450566" cy="830997"/>
          </a:xfrm>
          <a:prstGeom prst="rect">
            <a:avLst/>
          </a:prstGeom>
          <a:noFill/>
        </p:spPr>
        <p:txBody>
          <a:bodyPr wrap="square" rtlCol="0">
            <a:spAutoFit/>
          </a:bodyPr>
          <a:lstStyle/>
          <a:p>
            <a:r>
              <a:rPr lang="en-US" sz="2400">
                <a:solidFill>
                  <a:schemeClr val="bg1"/>
                </a:solidFill>
              </a:rPr>
              <a:t>Your Title Here</a:t>
            </a:r>
          </a:p>
          <a:p>
            <a:r>
              <a:rPr lang="en-US" sz="2400">
                <a:solidFill>
                  <a:schemeClr val="bg1"/>
                </a:solidFill>
              </a:rPr>
              <a:t>@ncceh.org</a:t>
            </a:r>
          </a:p>
        </p:txBody>
      </p:sp>
    </p:spTree>
    <p:extLst>
      <p:ext uri="{BB962C8B-B14F-4D97-AF65-F5344CB8AC3E}">
        <p14:creationId xmlns:p14="http://schemas.microsoft.com/office/powerpoint/2010/main" val="15027226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act NCCEH + B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2" name="Rectangle 1">
            <a:extLst>
              <a:ext uri="{FF2B5EF4-FFF2-40B4-BE49-F238E27FC236}">
                <a16:creationId xmlns:a16="http://schemas.microsoft.com/office/drawing/2014/main" id="{9718B6AC-32B6-4D42-B234-28A7DDD34BC5}"/>
              </a:ext>
            </a:extLst>
          </p:cNvPr>
          <p:cNvSpPr/>
          <p:nvPr userDrawn="1"/>
        </p:nvSpPr>
        <p:spPr>
          <a:xfrm>
            <a:off x="0" y="887948"/>
            <a:ext cx="5860025" cy="6858000"/>
          </a:xfrm>
          <a:prstGeom prst="rect">
            <a:avLst/>
          </a:prstGeom>
          <a:solidFill>
            <a:schemeClr val="accent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p>
            <a:pPr algn="ctr"/>
            <a:endParaRPr lang="en-US" sz="1801"/>
          </a:p>
        </p:txBody>
      </p:sp>
      <p:grpSp>
        <p:nvGrpSpPr>
          <p:cNvPr id="23" name="Group 22">
            <a:extLst>
              <a:ext uri="{FF2B5EF4-FFF2-40B4-BE49-F238E27FC236}">
                <a16:creationId xmlns:a16="http://schemas.microsoft.com/office/drawing/2014/main" id="{A807FE48-D4DC-4257-9DC6-4979A2F1119E}"/>
              </a:ext>
            </a:extLst>
          </p:cNvPr>
          <p:cNvGrpSpPr/>
          <p:nvPr userDrawn="1"/>
        </p:nvGrpSpPr>
        <p:grpSpPr>
          <a:xfrm>
            <a:off x="7929716" y="157317"/>
            <a:ext cx="3928612" cy="1426423"/>
            <a:chOff x="7929716" y="157317"/>
            <a:chExt cx="3928611" cy="1426423"/>
          </a:xfrm>
        </p:grpSpPr>
        <p:pic>
          <p:nvPicPr>
            <p:cNvPr id="14" name="Picture 13">
              <a:extLst>
                <a:ext uri="{FF2B5EF4-FFF2-40B4-BE49-F238E27FC236}">
                  <a16:creationId xmlns:a16="http://schemas.microsoft.com/office/drawing/2014/main" id="{2F9C61AD-59AF-4088-A04B-FD1DCA90397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488994" y="157317"/>
              <a:ext cx="369333" cy="369333"/>
            </a:xfrm>
            <a:prstGeom prst="rect">
              <a:avLst/>
            </a:prstGeom>
          </p:spPr>
        </p:pic>
        <p:pic>
          <p:nvPicPr>
            <p:cNvPr id="16" name="Picture 15">
              <a:extLst>
                <a:ext uri="{FF2B5EF4-FFF2-40B4-BE49-F238E27FC236}">
                  <a16:creationId xmlns:a16="http://schemas.microsoft.com/office/drawing/2014/main" id="{3AAA1965-E1B6-4B09-9AEF-FC77989B33E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488993" y="685798"/>
              <a:ext cx="369333" cy="369334"/>
            </a:xfrm>
            <a:prstGeom prst="rect">
              <a:avLst/>
            </a:prstGeom>
          </p:spPr>
        </p:pic>
        <p:pic>
          <p:nvPicPr>
            <p:cNvPr id="18" name="Picture 17">
              <a:extLst>
                <a:ext uri="{FF2B5EF4-FFF2-40B4-BE49-F238E27FC236}">
                  <a16:creationId xmlns:a16="http://schemas.microsoft.com/office/drawing/2014/main" id="{9387B844-83F2-4166-BBF1-D02DF77068A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488993" y="1214280"/>
              <a:ext cx="369333" cy="369333"/>
            </a:xfrm>
            <a:prstGeom prst="rect">
              <a:avLst/>
            </a:prstGeom>
          </p:spPr>
        </p:pic>
        <p:sp>
          <p:nvSpPr>
            <p:cNvPr id="19" name="TextBox 18">
              <a:extLst>
                <a:ext uri="{FF2B5EF4-FFF2-40B4-BE49-F238E27FC236}">
                  <a16:creationId xmlns:a16="http://schemas.microsoft.com/office/drawing/2014/main" id="{C31C7ADC-DA76-4661-9CB6-E56F46A48F11}"/>
                </a:ext>
              </a:extLst>
            </p:cNvPr>
            <p:cNvSpPr txBox="1"/>
            <p:nvPr userDrawn="1"/>
          </p:nvSpPr>
          <p:spPr>
            <a:xfrm>
              <a:off x="7929718" y="157317"/>
              <a:ext cx="3559278" cy="369460"/>
            </a:xfrm>
            <a:prstGeom prst="rect">
              <a:avLst/>
            </a:prstGeom>
            <a:noFill/>
          </p:spPr>
          <p:txBody>
            <a:bodyPr wrap="square" rtlCol="0">
              <a:spAutoFit/>
            </a:bodyPr>
            <a:lstStyle/>
            <a:p>
              <a:pPr algn="r"/>
              <a:r>
                <a:rPr lang="en-US" sz="1801">
                  <a:solidFill>
                    <a:schemeClr val="bg1"/>
                  </a:solidFill>
                </a:rPr>
                <a:t>NCEndHomelessness</a:t>
              </a:r>
            </a:p>
          </p:txBody>
        </p:sp>
        <p:sp>
          <p:nvSpPr>
            <p:cNvPr id="20" name="TextBox 19">
              <a:extLst>
                <a:ext uri="{FF2B5EF4-FFF2-40B4-BE49-F238E27FC236}">
                  <a16:creationId xmlns:a16="http://schemas.microsoft.com/office/drawing/2014/main" id="{C02BACD1-CAA0-4DE5-A604-F0E3AEE30500}"/>
                </a:ext>
              </a:extLst>
            </p:cNvPr>
            <p:cNvSpPr txBox="1"/>
            <p:nvPr userDrawn="1"/>
          </p:nvSpPr>
          <p:spPr>
            <a:xfrm>
              <a:off x="7929716" y="1214280"/>
              <a:ext cx="3559278" cy="369460"/>
            </a:xfrm>
            <a:prstGeom prst="rect">
              <a:avLst/>
            </a:prstGeom>
            <a:noFill/>
          </p:spPr>
          <p:txBody>
            <a:bodyPr wrap="square" rtlCol="0">
              <a:spAutoFit/>
            </a:bodyPr>
            <a:lstStyle/>
            <a:p>
              <a:pPr algn="r"/>
              <a:r>
                <a:rPr lang="en-US" sz="1801">
                  <a:solidFill>
                    <a:schemeClr val="bg1"/>
                  </a:solidFill>
                </a:rPr>
                <a:t>nc_end_homelessness</a:t>
              </a:r>
            </a:p>
          </p:txBody>
        </p:sp>
        <p:sp>
          <p:nvSpPr>
            <p:cNvPr id="21" name="TextBox 20">
              <a:extLst>
                <a:ext uri="{FF2B5EF4-FFF2-40B4-BE49-F238E27FC236}">
                  <a16:creationId xmlns:a16="http://schemas.microsoft.com/office/drawing/2014/main" id="{B79712D6-C5D8-41CB-B856-111934E44CFB}"/>
                </a:ext>
              </a:extLst>
            </p:cNvPr>
            <p:cNvSpPr txBox="1"/>
            <p:nvPr userDrawn="1"/>
          </p:nvSpPr>
          <p:spPr>
            <a:xfrm>
              <a:off x="7929716" y="685800"/>
              <a:ext cx="3559278" cy="369460"/>
            </a:xfrm>
            <a:prstGeom prst="rect">
              <a:avLst/>
            </a:prstGeom>
            <a:noFill/>
          </p:spPr>
          <p:txBody>
            <a:bodyPr wrap="square" rtlCol="0">
              <a:spAutoFit/>
            </a:bodyPr>
            <a:lstStyle/>
            <a:p>
              <a:pPr algn="r"/>
              <a:r>
                <a:rPr lang="en-US" sz="1801">
                  <a:solidFill>
                    <a:schemeClr val="bg1"/>
                  </a:solidFill>
                </a:rPr>
                <a:t>@NCHomelessness</a:t>
              </a:r>
            </a:p>
          </p:txBody>
        </p:sp>
      </p:grpSp>
      <p:sp>
        <p:nvSpPr>
          <p:cNvPr id="24" name="TextBox 23">
            <a:extLst>
              <a:ext uri="{FF2B5EF4-FFF2-40B4-BE49-F238E27FC236}">
                <a16:creationId xmlns:a16="http://schemas.microsoft.com/office/drawing/2014/main" id="{6ED22DED-3C9B-4394-8A13-12016486F23C}"/>
              </a:ext>
            </a:extLst>
          </p:cNvPr>
          <p:cNvSpPr txBox="1"/>
          <p:nvPr userDrawn="1"/>
        </p:nvSpPr>
        <p:spPr>
          <a:xfrm>
            <a:off x="544823" y="398450"/>
            <a:ext cx="3932237" cy="584775"/>
          </a:xfrm>
          <a:prstGeom prst="rect">
            <a:avLst/>
          </a:prstGeom>
          <a:noFill/>
        </p:spPr>
        <p:txBody>
          <a:bodyPr wrap="square" rtlCol="0">
            <a:spAutoFit/>
          </a:bodyPr>
          <a:lstStyle/>
          <a:p>
            <a:r>
              <a:rPr lang="en-US" sz="3200" b="1">
                <a:solidFill>
                  <a:schemeClr val="bg1"/>
                </a:solidFill>
                <a:latin typeface="+mj-lt"/>
              </a:rPr>
              <a:t>Contact NCCEH</a:t>
            </a:r>
          </a:p>
        </p:txBody>
      </p:sp>
      <p:sp>
        <p:nvSpPr>
          <p:cNvPr id="25" name="TextBox 24">
            <a:extLst>
              <a:ext uri="{FF2B5EF4-FFF2-40B4-BE49-F238E27FC236}">
                <a16:creationId xmlns:a16="http://schemas.microsoft.com/office/drawing/2014/main" id="{BADD2919-1E1E-43AC-8587-26EFF2647B61}"/>
              </a:ext>
            </a:extLst>
          </p:cNvPr>
          <p:cNvSpPr txBox="1"/>
          <p:nvPr userDrawn="1"/>
        </p:nvSpPr>
        <p:spPr>
          <a:xfrm>
            <a:off x="796413" y="903838"/>
            <a:ext cx="3450566" cy="830997"/>
          </a:xfrm>
          <a:prstGeom prst="rect">
            <a:avLst/>
          </a:prstGeom>
          <a:noFill/>
        </p:spPr>
        <p:txBody>
          <a:bodyPr wrap="square" rtlCol="0">
            <a:spAutoFit/>
          </a:bodyPr>
          <a:lstStyle/>
          <a:p>
            <a:r>
              <a:rPr lang="en-US" sz="2400">
                <a:solidFill>
                  <a:schemeClr val="bg1"/>
                </a:solidFill>
              </a:rPr>
              <a:t>hello@ncceh.org</a:t>
            </a:r>
          </a:p>
          <a:p>
            <a:r>
              <a:rPr lang="en-US" sz="2400">
                <a:solidFill>
                  <a:schemeClr val="bg1"/>
                </a:solidFill>
              </a:rPr>
              <a:t>919.755.4393</a:t>
            </a:r>
          </a:p>
        </p:txBody>
      </p:sp>
      <p:sp>
        <p:nvSpPr>
          <p:cNvPr id="26" name="TextBox 25">
            <a:extLst>
              <a:ext uri="{FF2B5EF4-FFF2-40B4-BE49-F238E27FC236}">
                <a16:creationId xmlns:a16="http://schemas.microsoft.com/office/drawing/2014/main" id="{A2E9F81E-545B-49FD-820E-0C53EC8D161A}"/>
              </a:ext>
            </a:extLst>
          </p:cNvPr>
          <p:cNvSpPr txBox="1"/>
          <p:nvPr userDrawn="1"/>
        </p:nvSpPr>
        <p:spPr>
          <a:xfrm>
            <a:off x="544821" y="2151684"/>
            <a:ext cx="7779672" cy="584775"/>
          </a:xfrm>
          <a:prstGeom prst="rect">
            <a:avLst/>
          </a:prstGeom>
          <a:noFill/>
        </p:spPr>
        <p:txBody>
          <a:bodyPr wrap="square" rtlCol="0">
            <a:spAutoFit/>
          </a:bodyPr>
          <a:lstStyle/>
          <a:p>
            <a:r>
              <a:rPr lang="en-US" sz="3200" b="1">
                <a:solidFill>
                  <a:schemeClr val="bg1"/>
                </a:solidFill>
                <a:latin typeface="+mj-lt"/>
              </a:rPr>
              <a:t>Contact NC Balance of State CoC Staff</a:t>
            </a:r>
          </a:p>
        </p:txBody>
      </p:sp>
      <p:sp>
        <p:nvSpPr>
          <p:cNvPr id="27" name="TextBox 26">
            <a:extLst>
              <a:ext uri="{FF2B5EF4-FFF2-40B4-BE49-F238E27FC236}">
                <a16:creationId xmlns:a16="http://schemas.microsoft.com/office/drawing/2014/main" id="{76F6EB34-046B-4DB5-BE12-D49A6AAE762A}"/>
              </a:ext>
            </a:extLst>
          </p:cNvPr>
          <p:cNvSpPr txBox="1"/>
          <p:nvPr userDrawn="1"/>
        </p:nvSpPr>
        <p:spPr>
          <a:xfrm>
            <a:off x="796413" y="2657073"/>
            <a:ext cx="3450566" cy="830997"/>
          </a:xfrm>
          <a:prstGeom prst="rect">
            <a:avLst/>
          </a:prstGeom>
          <a:noFill/>
        </p:spPr>
        <p:txBody>
          <a:bodyPr wrap="square" rtlCol="0">
            <a:spAutoFit/>
          </a:bodyPr>
          <a:lstStyle/>
          <a:p>
            <a:r>
              <a:rPr lang="en-US" sz="2400">
                <a:solidFill>
                  <a:schemeClr val="bg1"/>
                </a:solidFill>
              </a:rPr>
              <a:t>bos@ncceh.org</a:t>
            </a:r>
          </a:p>
          <a:p>
            <a:r>
              <a:rPr lang="en-US" sz="2400">
                <a:solidFill>
                  <a:schemeClr val="bg1"/>
                </a:solidFill>
              </a:rPr>
              <a:t>919.755.4393</a:t>
            </a:r>
          </a:p>
        </p:txBody>
      </p:sp>
    </p:spTree>
    <p:extLst>
      <p:ext uri="{BB962C8B-B14F-4D97-AF65-F5344CB8AC3E}">
        <p14:creationId xmlns:p14="http://schemas.microsoft.com/office/powerpoint/2010/main" val="33163984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act NCCEH +BoS + Person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2" name="Rectangle 1">
            <a:extLst>
              <a:ext uri="{FF2B5EF4-FFF2-40B4-BE49-F238E27FC236}">
                <a16:creationId xmlns:a16="http://schemas.microsoft.com/office/drawing/2014/main" id="{9718B6AC-32B6-4D42-B234-28A7DDD34BC5}"/>
              </a:ext>
            </a:extLst>
          </p:cNvPr>
          <p:cNvSpPr/>
          <p:nvPr userDrawn="1"/>
        </p:nvSpPr>
        <p:spPr>
          <a:xfrm>
            <a:off x="0" y="0"/>
            <a:ext cx="5860025" cy="6858000"/>
          </a:xfrm>
          <a:prstGeom prst="rect">
            <a:avLst/>
          </a:prstGeom>
          <a:solidFill>
            <a:schemeClr val="accent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p>
            <a:pPr algn="ctr"/>
            <a:endParaRPr lang="en-US" sz="1801"/>
          </a:p>
        </p:txBody>
      </p:sp>
      <p:grpSp>
        <p:nvGrpSpPr>
          <p:cNvPr id="23" name="Group 22">
            <a:extLst>
              <a:ext uri="{FF2B5EF4-FFF2-40B4-BE49-F238E27FC236}">
                <a16:creationId xmlns:a16="http://schemas.microsoft.com/office/drawing/2014/main" id="{A807FE48-D4DC-4257-9DC6-4979A2F1119E}"/>
              </a:ext>
            </a:extLst>
          </p:cNvPr>
          <p:cNvGrpSpPr/>
          <p:nvPr userDrawn="1"/>
        </p:nvGrpSpPr>
        <p:grpSpPr>
          <a:xfrm>
            <a:off x="7929716" y="157317"/>
            <a:ext cx="3928612" cy="1426423"/>
            <a:chOff x="7929716" y="157317"/>
            <a:chExt cx="3928611" cy="1426423"/>
          </a:xfrm>
        </p:grpSpPr>
        <p:pic>
          <p:nvPicPr>
            <p:cNvPr id="14" name="Picture 13">
              <a:extLst>
                <a:ext uri="{FF2B5EF4-FFF2-40B4-BE49-F238E27FC236}">
                  <a16:creationId xmlns:a16="http://schemas.microsoft.com/office/drawing/2014/main" id="{2F9C61AD-59AF-4088-A04B-FD1DCA90397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488994" y="157317"/>
              <a:ext cx="369333" cy="369333"/>
            </a:xfrm>
            <a:prstGeom prst="rect">
              <a:avLst/>
            </a:prstGeom>
          </p:spPr>
        </p:pic>
        <p:pic>
          <p:nvPicPr>
            <p:cNvPr id="16" name="Picture 15">
              <a:extLst>
                <a:ext uri="{FF2B5EF4-FFF2-40B4-BE49-F238E27FC236}">
                  <a16:creationId xmlns:a16="http://schemas.microsoft.com/office/drawing/2014/main" id="{3AAA1965-E1B6-4B09-9AEF-FC77989B33E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488993" y="685798"/>
              <a:ext cx="369333" cy="369334"/>
            </a:xfrm>
            <a:prstGeom prst="rect">
              <a:avLst/>
            </a:prstGeom>
          </p:spPr>
        </p:pic>
        <p:pic>
          <p:nvPicPr>
            <p:cNvPr id="18" name="Picture 17">
              <a:extLst>
                <a:ext uri="{FF2B5EF4-FFF2-40B4-BE49-F238E27FC236}">
                  <a16:creationId xmlns:a16="http://schemas.microsoft.com/office/drawing/2014/main" id="{9387B844-83F2-4166-BBF1-D02DF77068A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488993" y="1214280"/>
              <a:ext cx="369333" cy="369333"/>
            </a:xfrm>
            <a:prstGeom prst="rect">
              <a:avLst/>
            </a:prstGeom>
          </p:spPr>
        </p:pic>
        <p:sp>
          <p:nvSpPr>
            <p:cNvPr id="19" name="TextBox 18">
              <a:extLst>
                <a:ext uri="{FF2B5EF4-FFF2-40B4-BE49-F238E27FC236}">
                  <a16:creationId xmlns:a16="http://schemas.microsoft.com/office/drawing/2014/main" id="{C31C7ADC-DA76-4661-9CB6-E56F46A48F11}"/>
                </a:ext>
              </a:extLst>
            </p:cNvPr>
            <p:cNvSpPr txBox="1"/>
            <p:nvPr userDrawn="1"/>
          </p:nvSpPr>
          <p:spPr>
            <a:xfrm>
              <a:off x="7929718" y="157317"/>
              <a:ext cx="3559278" cy="369460"/>
            </a:xfrm>
            <a:prstGeom prst="rect">
              <a:avLst/>
            </a:prstGeom>
            <a:noFill/>
          </p:spPr>
          <p:txBody>
            <a:bodyPr wrap="square" rtlCol="0">
              <a:spAutoFit/>
            </a:bodyPr>
            <a:lstStyle/>
            <a:p>
              <a:pPr algn="r"/>
              <a:r>
                <a:rPr lang="en-US" sz="1801">
                  <a:solidFill>
                    <a:schemeClr val="bg1"/>
                  </a:solidFill>
                </a:rPr>
                <a:t>NCEndHomelessness</a:t>
              </a:r>
            </a:p>
          </p:txBody>
        </p:sp>
        <p:sp>
          <p:nvSpPr>
            <p:cNvPr id="20" name="TextBox 19">
              <a:extLst>
                <a:ext uri="{FF2B5EF4-FFF2-40B4-BE49-F238E27FC236}">
                  <a16:creationId xmlns:a16="http://schemas.microsoft.com/office/drawing/2014/main" id="{C02BACD1-CAA0-4DE5-A604-F0E3AEE30500}"/>
                </a:ext>
              </a:extLst>
            </p:cNvPr>
            <p:cNvSpPr txBox="1"/>
            <p:nvPr userDrawn="1"/>
          </p:nvSpPr>
          <p:spPr>
            <a:xfrm>
              <a:off x="7929716" y="1214280"/>
              <a:ext cx="3559278" cy="369460"/>
            </a:xfrm>
            <a:prstGeom prst="rect">
              <a:avLst/>
            </a:prstGeom>
            <a:noFill/>
          </p:spPr>
          <p:txBody>
            <a:bodyPr wrap="square" rtlCol="0">
              <a:spAutoFit/>
            </a:bodyPr>
            <a:lstStyle/>
            <a:p>
              <a:pPr algn="r"/>
              <a:r>
                <a:rPr lang="en-US" sz="1801">
                  <a:solidFill>
                    <a:schemeClr val="bg1"/>
                  </a:solidFill>
                </a:rPr>
                <a:t>nc_end_homelessness</a:t>
              </a:r>
            </a:p>
          </p:txBody>
        </p:sp>
        <p:sp>
          <p:nvSpPr>
            <p:cNvPr id="21" name="TextBox 20">
              <a:extLst>
                <a:ext uri="{FF2B5EF4-FFF2-40B4-BE49-F238E27FC236}">
                  <a16:creationId xmlns:a16="http://schemas.microsoft.com/office/drawing/2014/main" id="{B79712D6-C5D8-41CB-B856-111934E44CFB}"/>
                </a:ext>
              </a:extLst>
            </p:cNvPr>
            <p:cNvSpPr txBox="1"/>
            <p:nvPr userDrawn="1"/>
          </p:nvSpPr>
          <p:spPr>
            <a:xfrm>
              <a:off x="7929716" y="685800"/>
              <a:ext cx="3559278" cy="369460"/>
            </a:xfrm>
            <a:prstGeom prst="rect">
              <a:avLst/>
            </a:prstGeom>
            <a:noFill/>
          </p:spPr>
          <p:txBody>
            <a:bodyPr wrap="square" rtlCol="0">
              <a:spAutoFit/>
            </a:bodyPr>
            <a:lstStyle/>
            <a:p>
              <a:pPr algn="r"/>
              <a:r>
                <a:rPr lang="en-US" sz="1801">
                  <a:solidFill>
                    <a:schemeClr val="bg1"/>
                  </a:solidFill>
                </a:rPr>
                <a:t>@NCHomelessness</a:t>
              </a:r>
            </a:p>
          </p:txBody>
        </p:sp>
      </p:grpSp>
      <p:sp>
        <p:nvSpPr>
          <p:cNvPr id="22" name="TextBox 21">
            <a:extLst>
              <a:ext uri="{FF2B5EF4-FFF2-40B4-BE49-F238E27FC236}">
                <a16:creationId xmlns:a16="http://schemas.microsoft.com/office/drawing/2014/main" id="{F4AA0E8E-AB8D-4598-B81F-AC201FEBEE3C}"/>
              </a:ext>
            </a:extLst>
          </p:cNvPr>
          <p:cNvSpPr txBox="1"/>
          <p:nvPr userDrawn="1"/>
        </p:nvSpPr>
        <p:spPr>
          <a:xfrm>
            <a:off x="544823" y="398450"/>
            <a:ext cx="3932237" cy="584775"/>
          </a:xfrm>
          <a:prstGeom prst="rect">
            <a:avLst/>
          </a:prstGeom>
          <a:noFill/>
        </p:spPr>
        <p:txBody>
          <a:bodyPr wrap="square" rtlCol="0">
            <a:spAutoFit/>
          </a:bodyPr>
          <a:lstStyle/>
          <a:p>
            <a:r>
              <a:rPr lang="en-US" sz="3200" b="1">
                <a:solidFill>
                  <a:schemeClr val="bg1"/>
                </a:solidFill>
                <a:latin typeface="+mj-lt"/>
              </a:rPr>
              <a:t>Contact NCCEH</a:t>
            </a:r>
          </a:p>
        </p:txBody>
      </p:sp>
      <p:sp>
        <p:nvSpPr>
          <p:cNvPr id="24" name="TextBox 23">
            <a:extLst>
              <a:ext uri="{FF2B5EF4-FFF2-40B4-BE49-F238E27FC236}">
                <a16:creationId xmlns:a16="http://schemas.microsoft.com/office/drawing/2014/main" id="{351898C2-6068-4119-9F5A-9F0B2947A3BC}"/>
              </a:ext>
            </a:extLst>
          </p:cNvPr>
          <p:cNvSpPr txBox="1"/>
          <p:nvPr userDrawn="1"/>
        </p:nvSpPr>
        <p:spPr>
          <a:xfrm>
            <a:off x="796413" y="903838"/>
            <a:ext cx="3450566" cy="830997"/>
          </a:xfrm>
          <a:prstGeom prst="rect">
            <a:avLst/>
          </a:prstGeom>
          <a:noFill/>
        </p:spPr>
        <p:txBody>
          <a:bodyPr wrap="square" rtlCol="0">
            <a:spAutoFit/>
          </a:bodyPr>
          <a:lstStyle/>
          <a:p>
            <a:r>
              <a:rPr lang="en-US" sz="2400">
                <a:solidFill>
                  <a:schemeClr val="bg1"/>
                </a:solidFill>
              </a:rPr>
              <a:t>hello@ncceh.org</a:t>
            </a:r>
          </a:p>
          <a:p>
            <a:r>
              <a:rPr lang="en-US" sz="2400">
                <a:solidFill>
                  <a:schemeClr val="bg1"/>
                </a:solidFill>
              </a:rPr>
              <a:t>919.755.4393</a:t>
            </a:r>
          </a:p>
        </p:txBody>
      </p:sp>
      <p:sp>
        <p:nvSpPr>
          <p:cNvPr id="25" name="TextBox 24">
            <a:extLst>
              <a:ext uri="{FF2B5EF4-FFF2-40B4-BE49-F238E27FC236}">
                <a16:creationId xmlns:a16="http://schemas.microsoft.com/office/drawing/2014/main" id="{619E2308-D96D-4D3E-892C-888502E1E9E4}"/>
              </a:ext>
            </a:extLst>
          </p:cNvPr>
          <p:cNvSpPr txBox="1"/>
          <p:nvPr userDrawn="1"/>
        </p:nvSpPr>
        <p:spPr>
          <a:xfrm>
            <a:off x="544821" y="2151684"/>
            <a:ext cx="7779672" cy="584775"/>
          </a:xfrm>
          <a:prstGeom prst="rect">
            <a:avLst/>
          </a:prstGeom>
          <a:noFill/>
        </p:spPr>
        <p:txBody>
          <a:bodyPr wrap="square" rtlCol="0">
            <a:spAutoFit/>
          </a:bodyPr>
          <a:lstStyle/>
          <a:p>
            <a:r>
              <a:rPr lang="en-US" sz="3200" b="1">
                <a:solidFill>
                  <a:schemeClr val="bg1"/>
                </a:solidFill>
                <a:latin typeface="+mj-lt"/>
              </a:rPr>
              <a:t>Contact NC Balance of State CoC Staff</a:t>
            </a:r>
          </a:p>
        </p:txBody>
      </p:sp>
      <p:sp>
        <p:nvSpPr>
          <p:cNvPr id="26" name="TextBox 25">
            <a:extLst>
              <a:ext uri="{FF2B5EF4-FFF2-40B4-BE49-F238E27FC236}">
                <a16:creationId xmlns:a16="http://schemas.microsoft.com/office/drawing/2014/main" id="{1C131FD7-6D87-4FE1-999F-DB015A543518}"/>
              </a:ext>
            </a:extLst>
          </p:cNvPr>
          <p:cNvSpPr txBox="1"/>
          <p:nvPr userDrawn="1"/>
        </p:nvSpPr>
        <p:spPr>
          <a:xfrm>
            <a:off x="796413" y="2657073"/>
            <a:ext cx="3450566" cy="830997"/>
          </a:xfrm>
          <a:prstGeom prst="rect">
            <a:avLst/>
          </a:prstGeom>
          <a:noFill/>
        </p:spPr>
        <p:txBody>
          <a:bodyPr wrap="square" rtlCol="0">
            <a:spAutoFit/>
          </a:bodyPr>
          <a:lstStyle/>
          <a:p>
            <a:r>
              <a:rPr lang="en-US" sz="2400">
                <a:solidFill>
                  <a:schemeClr val="bg1"/>
                </a:solidFill>
              </a:rPr>
              <a:t>bos@ncceh.org</a:t>
            </a:r>
          </a:p>
          <a:p>
            <a:r>
              <a:rPr lang="en-US" sz="2400">
                <a:solidFill>
                  <a:schemeClr val="bg1"/>
                </a:solidFill>
              </a:rPr>
              <a:t>919.755.4393</a:t>
            </a:r>
          </a:p>
        </p:txBody>
      </p:sp>
      <p:sp>
        <p:nvSpPr>
          <p:cNvPr id="27" name="TextBox 26">
            <a:extLst>
              <a:ext uri="{FF2B5EF4-FFF2-40B4-BE49-F238E27FC236}">
                <a16:creationId xmlns:a16="http://schemas.microsoft.com/office/drawing/2014/main" id="{580A8F3F-D9EB-49E8-A1D2-D65B93285E0E}"/>
              </a:ext>
            </a:extLst>
          </p:cNvPr>
          <p:cNvSpPr txBox="1"/>
          <p:nvPr userDrawn="1"/>
        </p:nvSpPr>
        <p:spPr>
          <a:xfrm>
            <a:off x="544819" y="3904919"/>
            <a:ext cx="5860025" cy="584775"/>
          </a:xfrm>
          <a:prstGeom prst="rect">
            <a:avLst/>
          </a:prstGeom>
          <a:noFill/>
        </p:spPr>
        <p:txBody>
          <a:bodyPr wrap="square" rtlCol="0">
            <a:spAutoFit/>
          </a:bodyPr>
          <a:lstStyle/>
          <a:p>
            <a:r>
              <a:rPr lang="en-US" sz="3200" b="1">
                <a:solidFill>
                  <a:schemeClr val="bg1"/>
                </a:solidFill>
                <a:latin typeface="+mj-lt"/>
              </a:rPr>
              <a:t>Contact </a:t>
            </a:r>
            <a:r>
              <a:rPr lang="en-US" sz="3200" b="1" err="1">
                <a:solidFill>
                  <a:schemeClr val="bg1"/>
                </a:solidFill>
                <a:latin typeface="+mj-lt"/>
              </a:rPr>
              <a:t>Firstname</a:t>
            </a:r>
            <a:r>
              <a:rPr lang="en-US" sz="3200" b="1">
                <a:solidFill>
                  <a:schemeClr val="bg1"/>
                </a:solidFill>
                <a:latin typeface="+mj-lt"/>
              </a:rPr>
              <a:t> </a:t>
            </a:r>
            <a:r>
              <a:rPr lang="en-US" sz="3200" b="1" err="1">
                <a:solidFill>
                  <a:schemeClr val="bg1"/>
                </a:solidFill>
                <a:latin typeface="+mj-lt"/>
              </a:rPr>
              <a:t>Lastname</a:t>
            </a:r>
            <a:endParaRPr lang="en-US" sz="3200" b="1">
              <a:solidFill>
                <a:schemeClr val="bg1"/>
              </a:solidFill>
              <a:latin typeface="+mj-lt"/>
            </a:endParaRPr>
          </a:p>
        </p:txBody>
      </p:sp>
      <p:sp>
        <p:nvSpPr>
          <p:cNvPr id="28" name="TextBox 27">
            <a:extLst>
              <a:ext uri="{FF2B5EF4-FFF2-40B4-BE49-F238E27FC236}">
                <a16:creationId xmlns:a16="http://schemas.microsoft.com/office/drawing/2014/main" id="{2C29438E-2FE7-406F-A226-B6AEEC5ABDB3}"/>
              </a:ext>
            </a:extLst>
          </p:cNvPr>
          <p:cNvSpPr txBox="1"/>
          <p:nvPr userDrawn="1"/>
        </p:nvSpPr>
        <p:spPr>
          <a:xfrm>
            <a:off x="796413" y="4410308"/>
            <a:ext cx="3450566" cy="830997"/>
          </a:xfrm>
          <a:prstGeom prst="rect">
            <a:avLst/>
          </a:prstGeom>
          <a:noFill/>
        </p:spPr>
        <p:txBody>
          <a:bodyPr wrap="square" rtlCol="0">
            <a:spAutoFit/>
          </a:bodyPr>
          <a:lstStyle/>
          <a:p>
            <a:r>
              <a:rPr lang="en-US" sz="2400">
                <a:solidFill>
                  <a:schemeClr val="bg1"/>
                </a:solidFill>
              </a:rPr>
              <a:t>Your Title Here</a:t>
            </a:r>
          </a:p>
          <a:p>
            <a:r>
              <a:rPr lang="en-US" sz="2400">
                <a:solidFill>
                  <a:schemeClr val="bg1"/>
                </a:solidFill>
              </a:rPr>
              <a:t>@ncceh.org</a:t>
            </a:r>
          </a:p>
        </p:txBody>
      </p:sp>
    </p:spTree>
    <p:extLst>
      <p:ext uri="{BB962C8B-B14F-4D97-AF65-F5344CB8AC3E}">
        <p14:creationId xmlns:p14="http://schemas.microsoft.com/office/powerpoint/2010/main" val="39344433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act NCCEH + Data Center + Person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18B6AC-32B6-4D42-B234-28A7DDD34BC5}"/>
              </a:ext>
            </a:extLst>
          </p:cNvPr>
          <p:cNvSpPr/>
          <p:nvPr userDrawn="1"/>
        </p:nvSpPr>
        <p:spPr>
          <a:xfrm>
            <a:off x="0" y="59069"/>
            <a:ext cx="5860025" cy="6858000"/>
          </a:xfrm>
          <a:prstGeom prst="rect">
            <a:avLst/>
          </a:prstGeom>
          <a:solidFill>
            <a:schemeClr val="accent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p>
            <a:pPr algn="ctr"/>
            <a:endParaRPr lang="en-US" sz="1801"/>
          </a:p>
        </p:txBody>
      </p:sp>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grpSp>
        <p:nvGrpSpPr>
          <p:cNvPr id="11" name="Group 10">
            <a:extLst>
              <a:ext uri="{FF2B5EF4-FFF2-40B4-BE49-F238E27FC236}">
                <a16:creationId xmlns:a16="http://schemas.microsoft.com/office/drawing/2014/main" id="{A0386FFB-3215-4C11-A507-3DF21ADCA25C}"/>
              </a:ext>
            </a:extLst>
          </p:cNvPr>
          <p:cNvGrpSpPr/>
          <p:nvPr userDrawn="1"/>
        </p:nvGrpSpPr>
        <p:grpSpPr>
          <a:xfrm>
            <a:off x="7929716" y="157317"/>
            <a:ext cx="3928612" cy="1426423"/>
            <a:chOff x="7929716" y="157317"/>
            <a:chExt cx="3928611" cy="1426423"/>
          </a:xfrm>
        </p:grpSpPr>
        <p:pic>
          <p:nvPicPr>
            <p:cNvPr id="12" name="Picture 11">
              <a:extLst>
                <a:ext uri="{FF2B5EF4-FFF2-40B4-BE49-F238E27FC236}">
                  <a16:creationId xmlns:a16="http://schemas.microsoft.com/office/drawing/2014/main" id="{06E2D61F-BDA7-4CA2-A290-4D2F69CEA04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488994" y="157317"/>
              <a:ext cx="369333" cy="369333"/>
            </a:xfrm>
            <a:prstGeom prst="rect">
              <a:avLst/>
            </a:prstGeom>
          </p:spPr>
        </p:pic>
        <p:pic>
          <p:nvPicPr>
            <p:cNvPr id="13" name="Picture 12">
              <a:extLst>
                <a:ext uri="{FF2B5EF4-FFF2-40B4-BE49-F238E27FC236}">
                  <a16:creationId xmlns:a16="http://schemas.microsoft.com/office/drawing/2014/main" id="{702ECE31-B228-4447-8CA4-89383A7885C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488993" y="685798"/>
              <a:ext cx="369333" cy="369334"/>
            </a:xfrm>
            <a:prstGeom prst="rect">
              <a:avLst/>
            </a:prstGeom>
          </p:spPr>
        </p:pic>
        <p:pic>
          <p:nvPicPr>
            <p:cNvPr id="14" name="Picture 13">
              <a:extLst>
                <a:ext uri="{FF2B5EF4-FFF2-40B4-BE49-F238E27FC236}">
                  <a16:creationId xmlns:a16="http://schemas.microsoft.com/office/drawing/2014/main" id="{B9712656-52A7-45A9-B8F5-50289232401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488993" y="1214280"/>
              <a:ext cx="369333" cy="369333"/>
            </a:xfrm>
            <a:prstGeom prst="rect">
              <a:avLst/>
            </a:prstGeom>
          </p:spPr>
        </p:pic>
        <p:sp>
          <p:nvSpPr>
            <p:cNvPr id="15" name="TextBox 14">
              <a:extLst>
                <a:ext uri="{FF2B5EF4-FFF2-40B4-BE49-F238E27FC236}">
                  <a16:creationId xmlns:a16="http://schemas.microsoft.com/office/drawing/2014/main" id="{A45D3977-DA46-43DB-8A20-6E26D8FFF0EC}"/>
                </a:ext>
              </a:extLst>
            </p:cNvPr>
            <p:cNvSpPr txBox="1"/>
            <p:nvPr userDrawn="1"/>
          </p:nvSpPr>
          <p:spPr>
            <a:xfrm>
              <a:off x="7929718" y="157317"/>
              <a:ext cx="3559278" cy="369460"/>
            </a:xfrm>
            <a:prstGeom prst="rect">
              <a:avLst/>
            </a:prstGeom>
            <a:noFill/>
          </p:spPr>
          <p:txBody>
            <a:bodyPr wrap="square" rtlCol="0">
              <a:spAutoFit/>
            </a:bodyPr>
            <a:lstStyle/>
            <a:p>
              <a:pPr algn="r"/>
              <a:r>
                <a:rPr lang="en-US" sz="1801">
                  <a:solidFill>
                    <a:schemeClr val="bg1"/>
                  </a:solidFill>
                </a:rPr>
                <a:t>NCEndHomelessness</a:t>
              </a:r>
            </a:p>
          </p:txBody>
        </p:sp>
        <p:sp>
          <p:nvSpPr>
            <p:cNvPr id="16" name="TextBox 15">
              <a:extLst>
                <a:ext uri="{FF2B5EF4-FFF2-40B4-BE49-F238E27FC236}">
                  <a16:creationId xmlns:a16="http://schemas.microsoft.com/office/drawing/2014/main" id="{BDF78844-A8F4-4138-B886-3C3ECDF1F160}"/>
                </a:ext>
              </a:extLst>
            </p:cNvPr>
            <p:cNvSpPr txBox="1"/>
            <p:nvPr userDrawn="1"/>
          </p:nvSpPr>
          <p:spPr>
            <a:xfrm>
              <a:off x="7929716" y="1214280"/>
              <a:ext cx="3559278" cy="369460"/>
            </a:xfrm>
            <a:prstGeom prst="rect">
              <a:avLst/>
            </a:prstGeom>
            <a:noFill/>
          </p:spPr>
          <p:txBody>
            <a:bodyPr wrap="square" rtlCol="0">
              <a:spAutoFit/>
            </a:bodyPr>
            <a:lstStyle/>
            <a:p>
              <a:pPr algn="r"/>
              <a:r>
                <a:rPr lang="en-US" sz="1801">
                  <a:solidFill>
                    <a:schemeClr val="bg1"/>
                  </a:solidFill>
                </a:rPr>
                <a:t>nc_end_homelessness</a:t>
              </a:r>
            </a:p>
          </p:txBody>
        </p:sp>
        <p:sp>
          <p:nvSpPr>
            <p:cNvPr id="17" name="TextBox 16">
              <a:extLst>
                <a:ext uri="{FF2B5EF4-FFF2-40B4-BE49-F238E27FC236}">
                  <a16:creationId xmlns:a16="http://schemas.microsoft.com/office/drawing/2014/main" id="{10E7B235-4961-4B17-BFB8-F9CDB3C21DF7}"/>
                </a:ext>
              </a:extLst>
            </p:cNvPr>
            <p:cNvSpPr txBox="1"/>
            <p:nvPr userDrawn="1"/>
          </p:nvSpPr>
          <p:spPr>
            <a:xfrm>
              <a:off x="7929716" y="685800"/>
              <a:ext cx="3559278" cy="369460"/>
            </a:xfrm>
            <a:prstGeom prst="rect">
              <a:avLst/>
            </a:prstGeom>
            <a:noFill/>
          </p:spPr>
          <p:txBody>
            <a:bodyPr wrap="square" rtlCol="0">
              <a:spAutoFit/>
            </a:bodyPr>
            <a:lstStyle/>
            <a:p>
              <a:pPr algn="r"/>
              <a:r>
                <a:rPr lang="en-US" sz="1801">
                  <a:solidFill>
                    <a:schemeClr val="bg1"/>
                  </a:solidFill>
                </a:rPr>
                <a:t>@NCHomelessness</a:t>
              </a:r>
            </a:p>
          </p:txBody>
        </p:sp>
      </p:grpSp>
      <p:sp>
        <p:nvSpPr>
          <p:cNvPr id="20" name="TextBox 19">
            <a:extLst>
              <a:ext uri="{FF2B5EF4-FFF2-40B4-BE49-F238E27FC236}">
                <a16:creationId xmlns:a16="http://schemas.microsoft.com/office/drawing/2014/main" id="{91A6ABAB-E2BC-4FBE-9087-26C029470A11}"/>
              </a:ext>
            </a:extLst>
          </p:cNvPr>
          <p:cNvSpPr txBox="1"/>
          <p:nvPr userDrawn="1"/>
        </p:nvSpPr>
        <p:spPr>
          <a:xfrm>
            <a:off x="544823" y="398450"/>
            <a:ext cx="3932237" cy="584775"/>
          </a:xfrm>
          <a:prstGeom prst="rect">
            <a:avLst/>
          </a:prstGeom>
          <a:noFill/>
        </p:spPr>
        <p:txBody>
          <a:bodyPr wrap="square" rtlCol="0">
            <a:spAutoFit/>
          </a:bodyPr>
          <a:lstStyle/>
          <a:p>
            <a:r>
              <a:rPr lang="en-US" sz="3200" b="1">
                <a:solidFill>
                  <a:schemeClr val="bg1"/>
                </a:solidFill>
                <a:latin typeface="+mj-lt"/>
              </a:rPr>
              <a:t>Contact NCCEH</a:t>
            </a:r>
          </a:p>
        </p:txBody>
      </p:sp>
      <p:sp>
        <p:nvSpPr>
          <p:cNvPr id="21" name="TextBox 20">
            <a:extLst>
              <a:ext uri="{FF2B5EF4-FFF2-40B4-BE49-F238E27FC236}">
                <a16:creationId xmlns:a16="http://schemas.microsoft.com/office/drawing/2014/main" id="{9569B81C-7D20-4BD9-BBC6-8384B73433BE}"/>
              </a:ext>
            </a:extLst>
          </p:cNvPr>
          <p:cNvSpPr txBox="1"/>
          <p:nvPr userDrawn="1"/>
        </p:nvSpPr>
        <p:spPr>
          <a:xfrm>
            <a:off x="796413" y="903838"/>
            <a:ext cx="3450566" cy="830997"/>
          </a:xfrm>
          <a:prstGeom prst="rect">
            <a:avLst/>
          </a:prstGeom>
          <a:noFill/>
        </p:spPr>
        <p:txBody>
          <a:bodyPr wrap="square" rtlCol="0">
            <a:spAutoFit/>
          </a:bodyPr>
          <a:lstStyle/>
          <a:p>
            <a:r>
              <a:rPr lang="en-US" sz="2400">
                <a:solidFill>
                  <a:schemeClr val="bg1"/>
                </a:solidFill>
              </a:rPr>
              <a:t>hello@ncceh.org</a:t>
            </a:r>
          </a:p>
          <a:p>
            <a:r>
              <a:rPr lang="en-US" sz="2400">
                <a:solidFill>
                  <a:schemeClr val="bg1"/>
                </a:solidFill>
              </a:rPr>
              <a:t>919.755.4393</a:t>
            </a:r>
          </a:p>
        </p:txBody>
      </p:sp>
      <p:sp>
        <p:nvSpPr>
          <p:cNvPr id="22" name="TextBox 21">
            <a:extLst>
              <a:ext uri="{FF2B5EF4-FFF2-40B4-BE49-F238E27FC236}">
                <a16:creationId xmlns:a16="http://schemas.microsoft.com/office/drawing/2014/main" id="{9033F018-0F80-46F9-A0E0-3047CBF177ED}"/>
              </a:ext>
            </a:extLst>
          </p:cNvPr>
          <p:cNvSpPr txBox="1"/>
          <p:nvPr userDrawn="1"/>
        </p:nvSpPr>
        <p:spPr>
          <a:xfrm>
            <a:off x="544821" y="2151684"/>
            <a:ext cx="7779672" cy="584775"/>
          </a:xfrm>
          <a:prstGeom prst="rect">
            <a:avLst/>
          </a:prstGeom>
          <a:noFill/>
        </p:spPr>
        <p:txBody>
          <a:bodyPr wrap="square" rtlCol="0">
            <a:spAutoFit/>
          </a:bodyPr>
          <a:lstStyle/>
          <a:p>
            <a:r>
              <a:rPr lang="en-US" sz="3200" b="1">
                <a:solidFill>
                  <a:schemeClr val="bg1"/>
                </a:solidFill>
                <a:latin typeface="+mj-lt"/>
              </a:rPr>
              <a:t>Contact NCCEH Data Center Help Desk</a:t>
            </a:r>
          </a:p>
        </p:txBody>
      </p:sp>
      <p:sp>
        <p:nvSpPr>
          <p:cNvPr id="23" name="TextBox 22">
            <a:extLst>
              <a:ext uri="{FF2B5EF4-FFF2-40B4-BE49-F238E27FC236}">
                <a16:creationId xmlns:a16="http://schemas.microsoft.com/office/drawing/2014/main" id="{6DE58879-1491-40B6-A284-8757BFF60344}"/>
              </a:ext>
            </a:extLst>
          </p:cNvPr>
          <p:cNvSpPr txBox="1"/>
          <p:nvPr userDrawn="1"/>
        </p:nvSpPr>
        <p:spPr>
          <a:xfrm>
            <a:off x="796413" y="2657073"/>
            <a:ext cx="3450566" cy="830997"/>
          </a:xfrm>
          <a:prstGeom prst="rect">
            <a:avLst/>
          </a:prstGeom>
          <a:noFill/>
        </p:spPr>
        <p:txBody>
          <a:bodyPr wrap="square" rtlCol="0">
            <a:spAutoFit/>
          </a:bodyPr>
          <a:lstStyle/>
          <a:p>
            <a:r>
              <a:rPr lang="en-US" sz="2400">
                <a:solidFill>
                  <a:schemeClr val="bg1"/>
                </a:solidFill>
              </a:rPr>
              <a:t>hmis@ncceh.org</a:t>
            </a:r>
          </a:p>
          <a:p>
            <a:r>
              <a:rPr lang="en-US" sz="2400">
                <a:solidFill>
                  <a:schemeClr val="bg1"/>
                </a:solidFill>
              </a:rPr>
              <a:t>919.410.6997</a:t>
            </a:r>
          </a:p>
        </p:txBody>
      </p:sp>
      <p:sp>
        <p:nvSpPr>
          <p:cNvPr id="24" name="TextBox 23">
            <a:extLst>
              <a:ext uri="{FF2B5EF4-FFF2-40B4-BE49-F238E27FC236}">
                <a16:creationId xmlns:a16="http://schemas.microsoft.com/office/drawing/2014/main" id="{674F500D-3F78-4BBF-B277-F5CCD10ADCC2}"/>
              </a:ext>
            </a:extLst>
          </p:cNvPr>
          <p:cNvSpPr txBox="1"/>
          <p:nvPr userDrawn="1"/>
        </p:nvSpPr>
        <p:spPr>
          <a:xfrm>
            <a:off x="544819" y="3904919"/>
            <a:ext cx="5860025" cy="584775"/>
          </a:xfrm>
          <a:prstGeom prst="rect">
            <a:avLst/>
          </a:prstGeom>
          <a:noFill/>
        </p:spPr>
        <p:txBody>
          <a:bodyPr wrap="square" rtlCol="0">
            <a:spAutoFit/>
          </a:bodyPr>
          <a:lstStyle/>
          <a:p>
            <a:r>
              <a:rPr lang="en-US" sz="3200" b="1">
                <a:solidFill>
                  <a:schemeClr val="bg1"/>
                </a:solidFill>
                <a:latin typeface="+mj-lt"/>
              </a:rPr>
              <a:t>Contact </a:t>
            </a:r>
            <a:r>
              <a:rPr lang="en-US" sz="3200" b="1" err="1">
                <a:solidFill>
                  <a:schemeClr val="bg1"/>
                </a:solidFill>
                <a:latin typeface="+mj-lt"/>
              </a:rPr>
              <a:t>Firstname</a:t>
            </a:r>
            <a:r>
              <a:rPr lang="en-US" sz="3200" b="1">
                <a:solidFill>
                  <a:schemeClr val="bg1"/>
                </a:solidFill>
                <a:latin typeface="+mj-lt"/>
              </a:rPr>
              <a:t> </a:t>
            </a:r>
            <a:r>
              <a:rPr lang="en-US" sz="3200" b="1" err="1">
                <a:solidFill>
                  <a:schemeClr val="bg1"/>
                </a:solidFill>
                <a:latin typeface="+mj-lt"/>
              </a:rPr>
              <a:t>Lastname</a:t>
            </a:r>
            <a:endParaRPr lang="en-US" sz="3200" b="1">
              <a:solidFill>
                <a:schemeClr val="bg1"/>
              </a:solidFill>
              <a:latin typeface="+mj-lt"/>
            </a:endParaRPr>
          </a:p>
        </p:txBody>
      </p:sp>
      <p:sp>
        <p:nvSpPr>
          <p:cNvPr id="25" name="TextBox 24">
            <a:extLst>
              <a:ext uri="{FF2B5EF4-FFF2-40B4-BE49-F238E27FC236}">
                <a16:creationId xmlns:a16="http://schemas.microsoft.com/office/drawing/2014/main" id="{995089A8-B885-4014-8971-BCC532447AA8}"/>
              </a:ext>
            </a:extLst>
          </p:cNvPr>
          <p:cNvSpPr txBox="1"/>
          <p:nvPr userDrawn="1"/>
        </p:nvSpPr>
        <p:spPr>
          <a:xfrm>
            <a:off x="796413" y="4410308"/>
            <a:ext cx="3450566" cy="830997"/>
          </a:xfrm>
          <a:prstGeom prst="rect">
            <a:avLst/>
          </a:prstGeom>
          <a:noFill/>
        </p:spPr>
        <p:txBody>
          <a:bodyPr wrap="square" rtlCol="0">
            <a:spAutoFit/>
          </a:bodyPr>
          <a:lstStyle/>
          <a:p>
            <a:r>
              <a:rPr lang="en-US" sz="2400">
                <a:solidFill>
                  <a:schemeClr val="bg1"/>
                </a:solidFill>
              </a:rPr>
              <a:t>Your Title Here</a:t>
            </a:r>
          </a:p>
          <a:p>
            <a:r>
              <a:rPr lang="en-US" sz="2400">
                <a:solidFill>
                  <a:schemeClr val="bg1"/>
                </a:solidFill>
              </a:rPr>
              <a:t>@ncceh.org</a:t>
            </a:r>
          </a:p>
        </p:txBody>
      </p:sp>
    </p:spTree>
    <p:extLst>
      <p:ext uri="{BB962C8B-B14F-4D97-AF65-F5344CB8AC3E}">
        <p14:creationId xmlns:p14="http://schemas.microsoft.com/office/powerpoint/2010/main" val="2269225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act NCCEH + Data Center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2" name="Rectangle 1">
            <a:extLst>
              <a:ext uri="{FF2B5EF4-FFF2-40B4-BE49-F238E27FC236}">
                <a16:creationId xmlns:a16="http://schemas.microsoft.com/office/drawing/2014/main" id="{9718B6AC-32B6-4D42-B234-28A7DDD34BC5}"/>
              </a:ext>
            </a:extLst>
          </p:cNvPr>
          <p:cNvSpPr/>
          <p:nvPr userDrawn="1"/>
        </p:nvSpPr>
        <p:spPr>
          <a:xfrm>
            <a:off x="0" y="0"/>
            <a:ext cx="5860025" cy="6858000"/>
          </a:xfrm>
          <a:prstGeom prst="rect">
            <a:avLst/>
          </a:prstGeom>
          <a:solidFill>
            <a:schemeClr val="accent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p>
            <a:pPr algn="ctr"/>
            <a:endParaRPr lang="en-US" sz="1801"/>
          </a:p>
        </p:txBody>
      </p:sp>
      <p:grpSp>
        <p:nvGrpSpPr>
          <p:cNvPr id="11" name="Group 10">
            <a:extLst>
              <a:ext uri="{FF2B5EF4-FFF2-40B4-BE49-F238E27FC236}">
                <a16:creationId xmlns:a16="http://schemas.microsoft.com/office/drawing/2014/main" id="{A0386FFB-3215-4C11-A507-3DF21ADCA25C}"/>
              </a:ext>
            </a:extLst>
          </p:cNvPr>
          <p:cNvGrpSpPr/>
          <p:nvPr userDrawn="1"/>
        </p:nvGrpSpPr>
        <p:grpSpPr>
          <a:xfrm>
            <a:off x="7929716" y="157317"/>
            <a:ext cx="3928612" cy="1426423"/>
            <a:chOff x="7929716" y="157317"/>
            <a:chExt cx="3928611" cy="1426423"/>
          </a:xfrm>
        </p:grpSpPr>
        <p:pic>
          <p:nvPicPr>
            <p:cNvPr id="12" name="Picture 11">
              <a:extLst>
                <a:ext uri="{FF2B5EF4-FFF2-40B4-BE49-F238E27FC236}">
                  <a16:creationId xmlns:a16="http://schemas.microsoft.com/office/drawing/2014/main" id="{06E2D61F-BDA7-4CA2-A290-4D2F69CEA04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488994" y="157317"/>
              <a:ext cx="369333" cy="369333"/>
            </a:xfrm>
            <a:prstGeom prst="rect">
              <a:avLst/>
            </a:prstGeom>
          </p:spPr>
        </p:pic>
        <p:pic>
          <p:nvPicPr>
            <p:cNvPr id="13" name="Picture 12">
              <a:extLst>
                <a:ext uri="{FF2B5EF4-FFF2-40B4-BE49-F238E27FC236}">
                  <a16:creationId xmlns:a16="http://schemas.microsoft.com/office/drawing/2014/main" id="{702ECE31-B228-4447-8CA4-89383A7885C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488993" y="685798"/>
              <a:ext cx="369333" cy="369334"/>
            </a:xfrm>
            <a:prstGeom prst="rect">
              <a:avLst/>
            </a:prstGeom>
          </p:spPr>
        </p:pic>
        <p:pic>
          <p:nvPicPr>
            <p:cNvPr id="14" name="Picture 13">
              <a:extLst>
                <a:ext uri="{FF2B5EF4-FFF2-40B4-BE49-F238E27FC236}">
                  <a16:creationId xmlns:a16="http://schemas.microsoft.com/office/drawing/2014/main" id="{B9712656-52A7-45A9-B8F5-50289232401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488993" y="1214280"/>
              <a:ext cx="369333" cy="369333"/>
            </a:xfrm>
            <a:prstGeom prst="rect">
              <a:avLst/>
            </a:prstGeom>
          </p:spPr>
        </p:pic>
        <p:sp>
          <p:nvSpPr>
            <p:cNvPr id="15" name="TextBox 14">
              <a:extLst>
                <a:ext uri="{FF2B5EF4-FFF2-40B4-BE49-F238E27FC236}">
                  <a16:creationId xmlns:a16="http://schemas.microsoft.com/office/drawing/2014/main" id="{A45D3977-DA46-43DB-8A20-6E26D8FFF0EC}"/>
                </a:ext>
              </a:extLst>
            </p:cNvPr>
            <p:cNvSpPr txBox="1"/>
            <p:nvPr userDrawn="1"/>
          </p:nvSpPr>
          <p:spPr>
            <a:xfrm>
              <a:off x="7929718" y="157317"/>
              <a:ext cx="3559278" cy="369460"/>
            </a:xfrm>
            <a:prstGeom prst="rect">
              <a:avLst/>
            </a:prstGeom>
            <a:noFill/>
          </p:spPr>
          <p:txBody>
            <a:bodyPr wrap="square" rtlCol="0">
              <a:spAutoFit/>
            </a:bodyPr>
            <a:lstStyle/>
            <a:p>
              <a:pPr algn="r"/>
              <a:r>
                <a:rPr lang="en-US" sz="1801">
                  <a:solidFill>
                    <a:schemeClr val="bg1"/>
                  </a:solidFill>
                </a:rPr>
                <a:t>NCEndHomelessness</a:t>
              </a:r>
            </a:p>
          </p:txBody>
        </p:sp>
        <p:sp>
          <p:nvSpPr>
            <p:cNvPr id="16" name="TextBox 15">
              <a:extLst>
                <a:ext uri="{FF2B5EF4-FFF2-40B4-BE49-F238E27FC236}">
                  <a16:creationId xmlns:a16="http://schemas.microsoft.com/office/drawing/2014/main" id="{BDF78844-A8F4-4138-B886-3C3ECDF1F160}"/>
                </a:ext>
              </a:extLst>
            </p:cNvPr>
            <p:cNvSpPr txBox="1"/>
            <p:nvPr userDrawn="1"/>
          </p:nvSpPr>
          <p:spPr>
            <a:xfrm>
              <a:off x="7929716" y="1214280"/>
              <a:ext cx="3559278" cy="369460"/>
            </a:xfrm>
            <a:prstGeom prst="rect">
              <a:avLst/>
            </a:prstGeom>
            <a:noFill/>
          </p:spPr>
          <p:txBody>
            <a:bodyPr wrap="square" rtlCol="0">
              <a:spAutoFit/>
            </a:bodyPr>
            <a:lstStyle/>
            <a:p>
              <a:pPr algn="r"/>
              <a:r>
                <a:rPr lang="en-US" sz="1801">
                  <a:solidFill>
                    <a:schemeClr val="bg1"/>
                  </a:solidFill>
                </a:rPr>
                <a:t>nc_end_homelessness</a:t>
              </a:r>
            </a:p>
          </p:txBody>
        </p:sp>
        <p:sp>
          <p:nvSpPr>
            <p:cNvPr id="17" name="TextBox 16">
              <a:extLst>
                <a:ext uri="{FF2B5EF4-FFF2-40B4-BE49-F238E27FC236}">
                  <a16:creationId xmlns:a16="http://schemas.microsoft.com/office/drawing/2014/main" id="{10E7B235-4961-4B17-BFB8-F9CDB3C21DF7}"/>
                </a:ext>
              </a:extLst>
            </p:cNvPr>
            <p:cNvSpPr txBox="1"/>
            <p:nvPr userDrawn="1"/>
          </p:nvSpPr>
          <p:spPr>
            <a:xfrm>
              <a:off x="7929716" y="685800"/>
              <a:ext cx="3559278" cy="369460"/>
            </a:xfrm>
            <a:prstGeom prst="rect">
              <a:avLst/>
            </a:prstGeom>
            <a:noFill/>
          </p:spPr>
          <p:txBody>
            <a:bodyPr wrap="square" rtlCol="0">
              <a:spAutoFit/>
            </a:bodyPr>
            <a:lstStyle/>
            <a:p>
              <a:pPr algn="r"/>
              <a:r>
                <a:rPr lang="en-US" sz="1801">
                  <a:solidFill>
                    <a:schemeClr val="bg1"/>
                  </a:solidFill>
                </a:rPr>
                <a:t>@NCHomelessness</a:t>
              </a:r>
            </a:p>
          </p:txBody>
        </p:sp>
      </p:grpSp>
      <p:sp>
        <p:nvSpPr>
          <p:cNvPr id="20" name="TextBox 19">
            <a:extLst>
              <a:ext uri="{FF2B5EF4-FFF2-40B4-BE49-F238E27FC236}">
                <a16:creationId xmlns:a16="http://schemas.microsoft.com/office/drawing/2014/main" id="{63BE4A4A-765A-401F-8055-38ED59380CAD}"/>
              </a:ext>
            </a:extLst>
          </p:cNvPr>
          <p:cNvSpPr txBox="1"/>
          <p:nvPr userDrawn="1"/>
        </p:nvSpPr>
        <p:spPr>
          <a:xfrm>
            <a:off x="544823" y="398450"/>
            <a:ext cx="3932237" cy="584775"/>
          </a:xfrm>
          <a:prstGeom prst="rect">
            <a:avLst/>
          </a:prstGeom>
          <a:noFill/>
        </p:spPr>
        <p:txBody>
          <a:bodyPr wrap="square" rtlCol="0">
            <a:spAutoFit/>
          </a:bodyPr>
          <a:lstStyle/>
          <a:p>
            <a:r>
              <a:rPr lang="en-US" sz="3200" b="1">
                <a:solidFill>
                  <a:schemeClr val="bg1"/>
                </a:solidFill>
                <a:latin typeface="+mj-lt"/>
              </a:rPr>
              <a:t>Contact NCCEH</a:t>
            </a:r>
          </a:p>
        </p:txBody>
      </p:sp>
      <p:sp>
        <p:nvSpPr>
          <p:cNvPr id="21" name="TextBox 20">
            <a:extLst>
              <a:ext uri="{FF2B5EF4-FFF2-40B4-BE49-F238E27FC236}">
                <a16:creationId xmlns:a16="http://schemas.microsoft.com/office/drawing/2014/main" id="{B213EC4A-9057-45DE-AF58-287AA4EAED83}"/>
              </a:ext>
            </a:extLst>
          </p:cNvPr>
          <p:cNvSpPr txBox="1"/>
          <p:nvPr userDrawn="1"/>
        </p:nvSpPr>
        <p:spPr>
          <a:xfrm>
            <a:off x="796413" y="903838"/>
            <a:ext cx="3450566" cy="830997"/>
          </a:xfrm>
          <a:prstGeom prst="rect">
            <a:avLst/>
          </a:prstGeom>
          <a:noFill/>
        </p:spPr>
        <p:txBody>
          <a:bodyPr wrap="square" rtlCol="0">
            <a:spAutoFit/>
          </a:bodyPr>
          <a:lstStyle/>
          <a:p>
            <a:r>
              <a:rPr lang="en-US" sz="2400">
                <a:solidFill>
                  <a:schemeClr val="bg1"/>
                </a:solidFill>
              </a:rPr>
              <a:t>hello@ncceh.org</a:t>
            </a:r>
          </a:p>
          <a:p>
            <a:r>
              <a:rPr lang="en-US" sz="2400">
                <a:solidFill>
                  <a:schemeClr val="bg1"/>
                </a:solidFill>
              </a:rPr>
              <a:t>919.755.4393</a:t>
            </a:r>
          </a:p>
        </p:txBody>
      </p:sp>
      <p:sp>
        <p:nvSpPr>
          <p:cNvPr id="22" name="TextBox 21">
            <a:extLst>
              <a:ext uri="{FF2B5EF4-FFF2-40B4-BE49-F238E27FC236}">
                <a16:creationId xmlns:a16="http://schemas.microsoft.com/office/drawing/2014/main" id="{9EEC8946-3EA6-4C9C-AB84-E8B7D5A92E31}"/>
              </a:ext>
            </a:extLst>
          </p:cNvPr>
          <p:cNvSpPr txBox="1"/>
          <p:nvPr userDrawn="1"/>
        </p:nvSpPr>
        <p:spPr>
          <a:xfrm>
            <a:off x="544821" y="2151684"/>
            <a:ext cx="7779672" cy="584775"/>
          </a:xfrm>
          <a:prstGeom prst="rect">
            <a:avLst/>
          </a:prstGeom>
          <a:noFill/>
        </p:spPr>
        <p:txBody>
          <a:bodyPr wrap="square" rtlCol="0">
            <a:spAutoFit/>
          </a:bodyPr>
          <a:lstStyle/>
          <a:p>
            <a:r>
              <a:rPr lang="en-US" sz="3200" b="1">
                <a:solidFill>
                  <a:schemeClr val="bg1"/>
                </a:solidFill>
                <a:latin typeface="+mj-lt"/>
              </a:rPr>
              <a:t>Contact NCCEH Data Center Help Desk</a:t>
            </a:r>
          </a:p>
        </p:txBody>
      </p:sp>
      <p:sp>
        <p:nvSpPr>
          <p:cNvPr id="23" name="TextBox 22">
            <a:extLst>
              <a:ext uri="{FF2B5EF4-FFF2-40B4-BE49-F238E27FC236}">
                <a16:creationId xmlns:a16="http://schemas.microsoft.com/office/drawing/2014/main" id="{B19F89EA-022E-451E-8E3C-ACBEC341B912}"/>
              </a:ext>
            </a:extLst>
          </p:cNvPr>
          <p:cNvSpPr txBox="1"/>
          <p:nvPr userDrawn="1"/>
        </p:nvSpPr>
        <p:spPr>
          <a:xfrm>
            <a:off x="796413" y="2657073"/>
            <a:ext cx="3450566" cy="830997"/>
          </a:xfrm>
          <a:prstGeom prst="rect">
            <a:avLst/>
          </a:prstGeom>
          <a:noFill/>
        </p:spPr>
        <p:txBody>
          <a:bodyPr wrap="square" rtlCol="0">
            <a:spAutoFit/>
          </a:bodyPr>
          <a:lstStyle/>
          <a:p>
            <a:r>
              <a:rPr lang="en-US" sz="2400">
                <a:solidFill>
                  <a:schemeClr val="bg1"/>
                </a:solidFill>
              </a:rPr>
              <a:t>hmis@ncceh.org</a:t>
            </a:r>
          </a:p>
          <a:p>
            <a:r>
              <a:rPr lang="en-US" sz="2400">
                <a:solidFill>
                  <a:schemeClr val="bg1"/>
                </a:solidFill>
              </a:rPr>
              <a:t>919.410.6997</a:t>
            </a:r>
          </a:p>
        </p:txBody>
      </p:sp>
    </p:spTree>
    <p:extLst>
      <p:ext uri="{BB962C8B-B14F-4D97-AF65-F5344CB8AC3E}">
        <p14:creationId xmlns:p14="http://schemas.microsoft.com/office/powerpoint/2010/main" val="36967717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act NCCEH + SO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2" name="Rectangle 1">
            <a:extLst>
              <a:ext uri="{FF2B5EF4-FFF2-40B4-BE49-F238E27FC236}">
                <a16:creationId xmlns:a16="http://schemas.microsoft.com/office/drawing/2014/main" id="{9718B6AC-32B6-4D42-B234-28A7DDD34BC5}"/>
              </a:ext>
            </a:extLst>
          </p:cNvPr>
          <p:cNvSpPr/>
          <p:nvPr userDrawn="1"/>
        </p:nvSpPr>
        <p:spPr>
          <a:xfrm>
            <a:off x="0" y="0"/>
            <a:ext cx="5860025" cy="6858000"/>
          </a:xfrm>
          <a:prstGeom prst="rect">
            <a:avLst/>
          </a:prstGeom>
          <a:solidFill>
            <a:schemeClr val="accent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p>
            <a:pPr algn="ctr"/>
            <a:endParaRPr lang="en-US" sz="1801"/>
          </a:p>
        </p:txBody>
      </p:sp>
      <p:grpSp>
        <p:nvGrpSpPr>
          <p:cNvPr id="11" name="Group 10">
            <a:extLst>
              <a:ext uri="{FF2B5EF4-FFF2-40B4-BE49-F238E27FC236}">
                <a16:creationId xmlns:a16="http://schemas.microsoft.com/office/drawing/2014/main" id="{A0386FFB-3215-4C11-A507-3DF21ADCA25C}"/>
              </a:ext>
            </a:extLst>
          </p:cNvPr>
          <p:cNvGrpSpPr/>
          <p:nvPr userDrawn="1"/>
        </p:nvGrpSpPr>
        <p:grpSpPr>
          <a:xfrm>
            <a:off x="7929716" y="157317"/>
            <a:ext cx="3928612" cy="1426423"/>
            <a:chOff x="7929716" y="157317"/>
            <a:chExt cx="3928611" cy="1426423"/>
          </a:xfrm>
        </p:grpSpPr>
        <p:pic>
          <p:nvPicPr>
            <p:cNvPr id="12" name="Picture 11">
              <a:extLst>
                <a:ext uri="{FF2B5EF4-FFF2-40B4-BE49-F238E27FC236}">
                  <a16:creationId xmlns:a16="http://schemas.microsoft.com/office/drawing/2014/main" id="{06E2D61F-BDA7-4CA2-A290-4D2F69CEA04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488994" y="157317"/>
              <a:ext cx="369333" cy="369333"/>
            </a:xfrm>
            <a:prstGeom prst="rect">
              <a:avLst/>
            </a:prstGeom>
          </p:spPr>
        </p:pic>
        <p:pic>
          <p:nvPicPr>
            <p:cNvPr id="13" name="Picture 12">
              <a:extLst>
                <a:ext uri="{FF2B5EF4-FFF2-40B4-BE49-F238E27FC236}">
                  <a16:creationId xmlns:a16="http://schemas.microsoft.com/office/drawing/2014/main" id="{702ECE31-B228-4447-8CA4-89383A7885C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488993" y="685798"/>
              <a:ext cx="369333" cy="369334"/>
            </a:xfrm>
            <a:prstGeom prst="rect">
              <a:avLst/>
            </a:prstGeom>
          </p:spPr>
        </p:pic>
        <p:pic>
          <p:nvPicPr>
            <p:cNvPr id="14" name="Picture 13">
              <a:extLst>
                <a:ext uri="{FF2B5EF4-FFF2-40B4-BE49-F238E27FC236}">
                  <a16:creationId xmlns:a16="http://schemas.microsoft.com/office/drawing/2014/main" id="{B9712656-52A7-45A9-B8F5-50289232401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488993" y="1214280"/>
              <a:ext cx="369333" cy="369333"/>
            </a:xfrm>
            <a:prstGeom prst="rect">
              <a:avLst/>
            </a:prstGeom>
          </p:spPr>
        </p:pic>
        <p:sp>
          <p:nvSpPr>
            <p:cNvPr id="15" name="TextBox 14">
              <a:extLst>
                <a:ext uri="{FF2B5EF4-FFF2-40B4-BE49-F238E27FC236}">
                  <a16:creationId xmlns:a16="http://schemas.microsoft.com/office/drawing/2014/main" id="{A45D3977-DA46-43DB-8A20-6E26D8FFF0EC}"/>
                </a:ext>
              </a:extLst>
            </p:cNvPr>
            <p:cNvSpPr txBox="1"/>
            <p:nvPr userDrawn="1"/>
          </p:nvSpPr>
          <p:spPr>
            <a:xfrm>
              <a:off x="7929718" y="157317"/>
              <a:ext cx="3559278" cy="369460"/>
            </a:xfrm>
            <a:prstGeom prst="rect">
              <a:avLst/>
            </a:prstGeom>
            <a:noFill/>
          </p:spPr>
          <p:txBody>
            <a:bodyPr wrap="square" rtlCol="0">
              <a:spAutoFit/>
            </a:bodyPr>
            <a:lstStyle/>
            <a:p>
              <a:pPr algn="r"/>
              <a:r>
                <a:rPr lang="en-US" sz="1801">
                  <a:solidFill>
                    <a:schemeClr val="bg1"/>
                  </a:solidFill>
                </a:rPr>
                <a:t>NCEndHomelessness</a:t>
              </a:r>
            </a:p>
          </p:txBody>
        </p:sp>
        <p:sp>
          <p:nvSpPr>
            <p:cNvPr id="16" name="TextBox 15">
              <a:extLst>
                <a:ext uri="{FF2B5EF4-FFF2-40B4-BE49-F238E27FC236}">
                  <a16:creationId xmlns:a16="http://schemas.microsoft.com/office/drawing/2014/main" id="{BDF78844-A8F4-4138-B886-3C3ECDF1F160}"/>
                </a:ext>
              </a:extLst>
            </p:cNvPr>
            <p:cNvSpPr txBox="1"/>
            <p:nvPr userDrawn="1"/>
          </p:nvSpPr>
          <p:spPr>
            <a:xfrm>
              <a:off x="7929716" y="1214280"/>
              <a:ext cx="3559278" cy="369460"/>
            </a:xfrm>
            <a:prstGeom prst="rect">
              <a:avLst/>
            </a:prstGeom>
            <a:noFill/>
          </p:spPr>
          <p:txBody>
            <a:bodyPr wrap="square" rtlCol="0">
              <a:spAutoFit/>
            </a:bodyPr>
            <a:lstStyle/>
            <a:p>
              <a:pPr algn="r"/>
              <a:r>
                <a:rPr lang="en-US" sz="1801">
                  <a:solidFill>
                    <a:schemeClr val="bg1"/>
                  </a:solidFill>
                </a:rPr>
                <a:t>nc_end_homelessness</a:t>
              </a:r>
            </a:p>
          </p:txBody>
        </p:sp>
        <p:sp>
          <p:nvSpPr>
            <p:cNvPr id="17" name="TextBox 16">
              <a:extLst>
                <a:ext uri="{FF2B5EF4-FFF2-40B4-BE49-F238E27FC236}">
                  <a16:creationId xmlns:a16="http://schemas.microsoft.com/office/drawing/2014/main" id="{10E7B235-4961-4B17-BFB8-F9CDB3C21DF7}"/>
                </a:ext>
              </a:extLst>
            </p:cNvPr>
            <p:cNvSpPr txBox="1"/>
            <p:nvPr userDrawn="1"/>
          </p:nvSpPr>
          <p:spPr>
            <a:xfrm>
              <a:off x="7929716" y="685800"/>
              <a:ext cx="3559278" cy="369460"/>
            </a:xfrm>
            <a:prstGeom prst="rect">
              <a:avLst/>
            </a:prstGeom>
            <a:noFill/>
          </p:spPr>
          <p:txBody>
            <a:bodyPr wrap="square" rtlCol="0">
              <a:spAutoFit/>
            </a:bodyPr>
            <a:lstStyle/>
            <a:p>
              <a:pPr algn="r"/>
              <a:r>
                <a:rPr lang="en-US" sz="1801">
                  <a:solidFill>
                    <a:schemeClr val="bg1"/>
                  </a:solidFill>
                </a:rPr>
                <a:t>@NCHomelessness</a:t>
              </a:r>
            </a:p>
          </p:txBody>
        </p:sp>
      </p:grpSp>
      <p:sp>
        <p:nvSpPr>
          <p:cNvPr id="18" name="TextBox 17">
            <a:extLst>
              <a:ext uri="{FF2B5EF4-FFF2-40B4-BE49-F238E27FC236}">
                <a16:creationId xmlns:a16="http://schemas.microsoft.com/office/drawing/2014/main" id="{2875BD31-B02F-4949-97D4-394F8829DCCA}"/>
              </a:ext>
            </a:extLst>
          </p:cNvPr>
          <p:cNvSpPr txBox="1"/>
          <p:nvPr userDrawn="1"/>
        </p:nvSpPr>
        <p:spPr>
          <a:xfrm>
            <a:off x="544823" y="398450"/>
            <a:ext cx="3932237" cy="584775"/>
          </a:xfrm>
          <a:prstGeom prst="rect">
            <a:avLst/>
          </a:prstGeom>
          <a:noFill/>
        </p:spPr>
        <p:txBody>
          <a:bodyPr wrap="square" rtlCol="0">
            <a:spAutoFit/>
          </a:bodyPr>
          <a:lstStyle/>
          <a:p>
            <a:r>
              <a:rPr lang="en-US" sz="3200" b="1">
                <a:solidFill>
                  <a:schemeClr val="bg1"/>
                </a:solidFill>
                <a:latin typeface="+mj-lt"/>
              </a:rPr>
              <a:t>Contact NCCEH</a:t>
            </a:r>
          </a:p>
        </p:txBody>
      </p:sp>
      <p:sp>
        <p:nvSpPr>
          <p:cNvPr id="19" name="TextBox 18">
            <a:extLst>
              <a:ext uri="{FF2B5EF4-FFF2-40B4-BE49-F238E27FC236}">
                <a16:creationId xmlns:a16="http://schemas.microsoft.com/office/drawing/2014/main" id="{6CE45AC9-FA20-4F4B-95C3-7E5B5FC12913}"/>
              </a:ext>
            </a:extLst>
          </p:cNvPr>
          <p:cNvSpPr txBox="1"/>
          <p:nvPr userDrawn="1"/>
        </p:nvSpPr>
        <p:spPr>
          <a:xfrm>
            <a:off x="796413" y="903838"/>
            <a:ext cx="3450566" cy="830997"/>
          </a:xfrm>
          <a:prstGeom prst="rect">
            <a:avLst/>
          </a:prstGeom>
          <a:noFill/>
        </p:spPr>
        <p:txBody>
          <a:bodyPr wrap="square" rtlCol="0">
            <a:spAutoFit/>
          </a:bodyPr>
          <a:lstStyle/>
          <a:p>
            <a:r>
              <a:rPr lang="en-US" sz="2400">
                <a:solidFill>
                  <a:schemeClr val="bg1"/>
                </a:solidFill>
              </a:rPr>
              <a:t>hello@ncceh.org</a:t>
            </a:r>
          </a:p>
          <a:p>
            <a:r>
              <a:rPr lang="en-US" sz="2400">
                <a:solidFill>
                  <a:schemeClr val="bg1"/>
                </a:solidFill>
              </a:rPr>
              <a:t>919.755.4393</a:t>
            </a:r>
          </a:p>
        </p:txBody>
      </p:sp>
      <p:sp>
        <p:nvSpPr>
          <p:cNvPr id="20" name="TextBox 19">
            <a:extLst>
              <a:ext uri="{FF2B5EF4-FFF2-40B4-BE49-F238E27FC236}">
                <a16:creationId xmlns:a16="http://schemas.microsoft.com/office/drawing/2014/main" id="{B5DAEBC5-DF57-416E-AD05-5A8031A86BD2}"/>
              </a:ext>
            </a:extLst>
          </p:cNvPr>
          <p:cNvSpPr txBox="1"/>
          <p:nvPr userDrawn="1"/>
        </p:nvSpPr>
        <p:spPr>
          <a:xfrm>
            <a:off x="544821" y="2151686"/>
            <a:ext cx="7779672" cy="584775"/>
          </a:xfrm>
          <a:prstGeom prst="rect">
            <a:avLst/>
          </a:prstGeom>
          <a:noFill/>
        </p:spPr>
        <p:txBody>
          <a:bodyPr wrap="square" rtlCol="0">
            <a:spAutoFit/>
          </a:bodyPr>
          <a:lstStyle/>
          <a:p>
            <a:r>
              <a:rPr lang="en-US" sz="3200" b="1">
                <a:solidFill>
                  <a:schemeClr val="bg1"/>
                </a:solidFill>
                <a:latin typeface="+mj-lt"/>
              </a:rPr>
              <a:t>Contact us re: SOAR</a:t>
            </a:r>
          </a:p>
        </p:txBody>
      </p:sp>
      <p:sp>
        <p:nvSpPr>
          <p:cNvPr id="21" name="TextBox 20">
            <a:extLst>
              <a:ext uri="{FF2B5EF4-FFF2-40B4-BE49-F238E27FC236}">
                <a16:creationId xmlns:a16="http://schemas.microsoft.com/office/drawing/2014/main" id="{4B69C3BB-569E-44BF-952D-C62913897FF1}"/>
              </a:ext>
            </a:extLst>
          </p:cNvPr>
          <p:cNvSpPr txBox="1"/>
          <p:nvPr userDrawn="1"/>
        </p:nvSpPr>
        <p:spPr>
          <a:xfrm>
            <a:off x="796413" y="2657073"/>
            <a:ext cx="3450566" cy="830997"/>
          </a:xfrm>
          <a:prstGeom prst="rect">
            <a:avLst/>
          </a:prstGeom>
          <a:noFill/>
        </p:spPr>
        <p:txBody>
          <a:bodyPr wrap="square" rtlCol="0">
            <a:spAutoFit/>
          </a:bodyPr>
          <a:lstStyle/>
          <a:p>
            <a:r>
              <a:rPr lang="en-US" sz="2400">
                <a:solidFill>
                  <a:schemeClr val="bg1"/>
                </a:solidFill>
              </a:rPr>
              <a:t>soar@ncceh.org</a:t>
            </a:r>
          </a:p>
          <a:p>
            <a:r>
              <a:rPr lang="en-US" sz="2400">
                <a:solidFill>
                  <a:schemeClr val="bg1"/>
                </a:solidFill>
              </a:rPr>
              <a:t>919.755.4393</a:t>
            </a:r>
          </a:p>
        </p:txBody>
      </p:sp>
    </p:spTree>
    <p:extLst>
      <p:ext uri="{BB962C8B-B14F-4D97-AF65-F5344CB8AC3E}">
        <p14:creationId xmlns:p14="http://schemas.microsoft.com/office/powerpoint/2010/main" val="5146012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88258" y="1825625"/>
            <a:ext cx="1066554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A42EF1A4-76A9-4119-B78C-FE711110EC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21679087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60075FB-EE00-4217-9A63-64674B3EDE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78991" y="5533257"/>
            <a:ext cx="4306529" cy="1173529"/>
          </a:xfrm>
          <a:prstGeom prst="rect">
            <a:avLst/>
          </a:prstGeom>
        </p:spPr>
      </p:pic>
      <p:sp>
        <p:nvSpPr>
          <p:cNvPr id="6" name="Title 1">
            <a:extLst>
              <a:ext uri="{FF2B5EF4-FFF2-40B4-BE49-F238E27FC236}">
                <a16:creationId xmlns:a16="http://schemas.microsoft.com/office/drawing/2014/main" id="{F9EE5D9A-B3FB-4D7C-ABFA-EE5F164AC508}"/>
              </a:ext>
            </a:extLst>
          </p:cNvPr>
          <p:cNvSpPr>
            <a:spLocks noGrp="1"/>
          </p:cNvSpPr>
          <p:nvPr>
            <p:ph type="ctrTitle"/>
          </p:nvPr>
        </p:nvSpPr>
        <p:spPr>
          <a:xfrm>
            <a:off x="294966" y="1334948"/>
            <a:ext cx="10294375" cy="2387600"/>
          </a:xfrm>
        </p:spPr>
        <p:txBody>
          <a:bodyPr anchor="b"/>
          <a:lstStyle>
            <a:lvl1pPr algn="l">
              <a:defRPr sz="6000" b="1">
                <a:latin typeface="+mn-lt"/>
              </a:defRPr>
            </a:lvl1pPr>
          </a:lstStyle>
          <a:p>
            <a:r>
              <a:rPr lang="en-US"/>
              <a:t>Click to edit Master title style</a:t>
            </a:r>
          </a:p>
        </p:txBody>
      </p:sp>
      <p:sp>
        <p:nvSpPr>
          <p:cNvPr id="8" name="Subtitle 2">
            <a:extLst>
              <a:ext uri="{FF2B5EF4-FFF2-40B4-BE49-F238E27FC236}">
                <a16:creationId xmlns:a16="http://schemas.microsoft.com/office/drawing/2014/main" id="{DA39D81A-C54D-4662-A9CB-52B1F0F9FD2F}"/>
              </a:ext>
            </a:extLst>
          </p:cNvPr>
          <p:cNvSpPr>
            <a:spLocks noGrp="1"/>
          </p:cNvSpPr>
          <p:nvPr>
            <p:ph type="subTitle" idx="1"/>
          </p:nvPr>
        </p:nvSpPr>
        <p:spPr>
          <a:xfrm>
            <a:off x="294965" y="4050672"/>
            <a:ext cx="10373035" cy="1472381"/>
          </a:xfrm>
        </p:spPr>
        <p:txBody>
          <a:bodyPr/>
          <a:lstStyle>
            <a:lvl1pPr marL="0" indent="0" algn="l">
              <a:buNone/>
              <a:defRPr sz="2400">
                <a:solidFill>
                  <a:srgbClr val="484848"/>
                </a:solidFill>
              </a:defRPr>
            </a:lvl1pPr>
            <a:lvl2pPr marL="457191" indent="0" algn="ctr">
              <a:buNone/>
              <a:defRPr sz="2000"/>
            </a:lvl2pPr>
            <a:lvl3pPr marL="914380" indent="0" algn="ctr">
              <a:buNone/>
              <a:defRPr sz="1801"/>
            </a:lvl3pPr>
            <a:lvl4pPr marL="1371571" indent="0" algn="ctr">
              <a:buNone/>
              <a:defRPr sz="1600"/>
            </a:lvl4pPr>
            <a:lvl5pPr marL="1828761" indent="0" algn="ctr">
              <a:buNone/>
              <a:defRPr sz="1600"/>
            </a:lvl5pPr>
            <a:lvl6pPr marL="2285951" indent="0" algn="ctr">
              <a:buNone/>
              <a:defRPr sz="1600"/>
            </a:lvl6pPr>
            <a:lvl7pPr marL="2743141" indent="0" algn="ctr">
              <a:buNone/>
              <a:defRPr sz="1600"/>
            </a:lvl7pPr>
            <a:lvl8pPr marL="3200332" indent="0" algn="ctr">
              <a:buNone/>
              <a:defRPr sz="1600"/>
            </a:lvl8pPr>
            <a:lvl9pPr marL="3657522" indent="0" algn="ctr">
              <a:buNone/>
              <a:defRPr sz="1600"/>
            </a:lvl9pPr>
          </a:lstStyle>
          <a:p>
            <a:r>
              <a:rPr lang="en-US"/>
              <a:t>Click to edit Master subtitle style</a:t>
            </a:r>
          </a:p>
        </p:txBody>
      </p:sp>
    </p:spTree>
    <p:extLst>
      <p:ext uri="{BB962C8B-B14F-4D97-AF65-F5344CB8AC3E}">
        <p14:creationId xmlns:p14="http://schemas.microsoft.com/office/powerpoint/2010/main" val="2152470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609600" y="1447800"/>
            <a:ext cx="52832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299200" y="1447800"/>
            <a:ext cx="52832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11" name="Content Placeholder 10"/>
          <p:cNvSpPr>
            <a:spLocks noGrp="1"/>
          </p:cNvSpPr>
          <p:nvPr>
            <p:ph sz="half" idx="2"/>
          </p:nvPr>
        </p:nvSpPr>
        <p:spPr>
          <a:xfrm>
            <a:off x="609600" y="2247900"/>
            <a:ext cx="52832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6299200" y="2247900"/>
            <a:ext cx="52832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6A6FAE-5531-4306-89FF-2DAD10903E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 Placeholder 5">
            <a:extLst>
              <a:ext uri="{FF2B5EF4-FFF2-40B4-BE49-F238E27FC236}">
                <a16:creationId xmlns:a16="http://schemas.microsoft.com/office/drawing/2014/main" id="{BE75517A-46CD-4A32-A79A-951C8BE555E9}"/>
              </a:ext>
            </a:extLst>
          </p:cNvPr>
          <p:cNvSpPr>
            <a:spLocks noGrp="1"/>
          </p:cNvSpPr>
          <p:nvPr>
            <p:ph type="body" sz="quarter" idx="10" hasCustomPrompt="1"/>
          </p:nvPr>
        </p:nvSpPr>
        <p:spPr>
          <a:xfrm>
            <a:off x="1897523" y="2971800"/>
            <a:ext cx="8396954" cy="914400"/>
          </a:xfrm>
        </p:spPr>
        <p:txBody>
          <a:bodyPr>
            <a:normAutofit/>
          </a:bodyPr>
          <a:lstStyle>
            <a:lvl1pPr marL="0" indent="0" algn="ctr">
              <a:buNone/>
              <a:defRPr sz="6000" b="1">
                <a:solidFill>
                  <a:schemeClr val="bg1"/>
                </a:solidFill>
              </a:defRPr>
            </a:lvl1pPr>
          </a:lstStyle>
          <a:p>
            <a:pPr lvl="0"/>
            <a:r>
              <a:rPr lang="en-US"/>
              <a:t>Section Title</a:t>
            </a:r>
          </a:p>
        </p:txBody>
      </p:sp>
    </p:spTree>
    <p:extLst>
      <p:ext uri="{BB962C8B-B14F-4D97-AF65-F5344CB8AC3E}">
        <p14:creationId xmlns:p14="http://schemas.microsoft.com/office/powerpoint/2010/main" val="30653720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88258" y="1825625"/>
            <a:ext cx="1066554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A42EF1A4-76A9-4119-B78C-FE711110EC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24878357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7" name="Picture 6">
            <a:extLst>
              <a:ext uri="{FF2B5EF4-FFF2-40B4-BE49-F238E27FC236}">
                <a16:creationId xmlns:a16="http://schemas.microsoft.com/office/drawing/2014/main" id="{A42EF1A4-76A9-4119-B78C-FE711110EC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5" name="Table Placeholder 4">
            <a:extLst>
              <a:ext uri="{FF2B5EF4-FFF2-40B4-BE49-F238E27FC236}">
                <a16:creationId xmlns:a16="http://schemas.microsoft.com/office/drawing/2014/main" id="{1BD993E8-999B-44DC-8666-B2704DCEFD63}"/>
              </a:ext>
            </a:extLst>
          </p:cNvPr>
          <p:cNvSpPr>
            <a:spLocks noGrp="1"/>
          </p:cNvSpPr>
          <p:nvPr>
            <p:ph type="tbl" sz="quarter" idx="10"/>
          </p:nvPr>
        </p:nvSpPr>
        <p:spPr>
          <a:xfrm>
            <a:off x="688975" y="1897063"/>
            <a:ext cx="10266620" cy="4386262"/>
          </a:xfrm>
        </p:spPr>
        <p:txBody>
          <a:bodyPr/>
          <a:lstStyle/>
          <a:p>
            <a:r>
              <a:rPr lang="en-US"/>
              <a:t>Click icon to add table</a:t>
            </a:r>
          </a:p>
        </p:txBody>
      </p:sp>
    </p:spTree>
    <p:extLst>
      <p:ext uri="{BB962C8B-B14F-4D97-AF65-F5344CB8AC3E}">
        <p14:creationId xmlns:p14="http://schemas.microsoft.com/office/powerpoint/2010/main" val="37501757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8257"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D936A4FB-4499-426A-A9B7-0A1C58CDE44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18420786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91" indent="0">
              <a:buNone/>
              <a:defRPr sz="2000" b="1"/>
            </a:lvl2pPr>
            <a:lvl3pPr marL="914380" indent="0">
              <a:buNone/>
              <a:defRPr sz="1801" b="1"/>
            </a:lvl3pPr>
            <a:lvl4pPr marL="1371571" indent="0">
              <a:buNone/>
              <a:defRPr sz="1600" b="1"/>
            </a:lvl4pPr>
            <a:lvl5pPr marL="1828761" indent="0">
              <a:buNone/>
              <a:defRPr sz="1600" b="1"/>
            </a:lvl5pPr>
            <a:lvl6pPr marL="2285951" indent="0">
              <a:buNone/>
              <a:defRPr sz="1600" b="1"/>
            </a:lvl6pPr>
            <a:lvl7pPr marL="2743141" indent="0">
              <a:buNone/>
              <a:defRPr sz="1600" b="1"/>
            </a:lvl7pPr>
            <a:lvl8pPr marL="3200332" indent="0">
              <a:buNone/>
              <a:defRPr sz="1600" b="1"/>
            </a:lvl8pPr>
            <a:lvl9pPr marL="3657522"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9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7" cy="823912"/>
          </a:xfrm>
        </p:spPr>
        <p:txBody>
          <a:bodyPr anchor="b"/>
          <a:lstStyle>
            <a:lvl1pPr marL="0" indent="0">
              <a:buNone/>
              <a:defRPr sz="2400" b="1"/>
            </a:lvl1pPr>
            <a:lvl2pPr marL="457191" indent="0">
              <a:buNone/>
              <a:defRPr sz="2000" b="1"/>
            </a:lvl2pPr>
            <a:lvl3pPr marL="914380" indent="0">
              <a:buNone/>
              <a:defRPr sz="1801" b="1"/>
            </a:lvl3pPr>
            <a:lvl4pPr marL="1371571" indent="0">
              <a:buNone/>
              <a:defRPr sz="1600" b="1"/>
            </a:lvl4pPr>
            <a:lvl5pPr marL="1828761" indent="0">
              <a:buNone/>
              <a:defRPr sz="1600" b="1"/>
            </a:lvl5pPr>
            <a:lvl6pPr marL="2285951" indent="0">
              <a:buNone/>
              <a:defRPr sz="1600" b="1"/>
            </a:lvl6pPr>
            <a:lvl7pPr marL="2743141" indent="0">
              <a:buNone/>
              <a:defRPr sz="1600" b="1"/>
            </a:lvl7pPr>
            <a:lvl8pPr marL="3200332" indent="0">
              <a:buNone/>
              <a:defRPr sz="1600" b="1"/>
            </a:lvl8pPr>
            <a:lvl9pPr marL="365752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7420928C-42A4-497E-9004-4B6F482D77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15243360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10" name="Title 1">
            <a:extLst>
              <a:ext uri="{FF2B5EF4-FFF2-40B4-BE49-F238E27FC236}">
                <a16:creationId xmlns:a16="http://schemas.microsoft.com/office/drawing/2014/main" id="{26C66B15-B952-4EDB-838A-AA5187285237}"/>
              </a:ext>
            </a:extLst>
          </p:cNvPr>
          <p:cNvSpPr>
            <a:spLocks noGrp="1"/>
          </p:cNvSpPr>
          <p:nvPr>
            <p:ph type="title"/>
          </p:nvPr>
        </p:nvSpPr>
        <p:spPr>
          <a:xfrm>
            <a:off x="589936" y="365127"/>
            <a:ext cx="10763865" cy="1325563"/>
          </a:xfrm>
        </p:spPr>
        <p:txBody>
          <a:bodyPr/>
          <a:lstStyle>
            <a:lvl1pPr>
              <a:defRPr>
                <a:solidFill>
                  <a:srgbClr val="2D737E"/>
                </a:solidFill>
              </a:defRPr>
            </a:lvl1pPr>
          </a:lstStyle>
          <a:p>
            <a:r>
              <a:rPr lang="en-US"/>
              <a:t>Click to edit Master title style</a:t>
            </a:r>
          </a:p>
        </p:txBody>
      </p:sp>
    </p:spTree>
    <p:extLst>
      <p:ext uri="{BB962C8B-B14F-4D97-AF65-F5344CB8AC3E}">
        <p14:creationId xmlns:p14="http://schemas.microsoft.com/office/powerpoint/2010/main" val="2453065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96B8DB4-56F8-47CC-8754-9665B1C8B586}"/>
              </a:ext>
            </a:extLst>
          </p:cNvPr>
          <p:cNvSpPr>
            <a:spLocks noGrp="1"/>
          </p:cNvSpPr>
          <p:nvPr>
            <p:ph type="title"/>
          </p:nvPr>
        </p:nvSpPr>
        <p:spPr>
          <a:xfrm>
            <a:off x="839791" y="457200"/>
            <a:ext cx="3932237" cy="1600200"/>
          </a:xfrm>
        </p:spPr>
        <p:txBody>
          <a:bodyPr anchor="b"/>
          <a:lstStyle>
            <a:lvl1pPr>
              <a:defRPr sz="3200"/>
            </a:lvl1pPr>
          </a:lstStyle>
          <a:p>
            <a:r>
              <a:rPr lang="en-US"/>
              <a:t>Click to edit Master title style</a:t>
            </a:r>
          </a:p>
        </p:txBody>
      </p:sp>
      <p:sp>
        <p:nvSpPr>
          <p:cNvPr id="5" name="Content Placeholder 2">
            <a:extLst>
              <a:ext uri="{FF2B5EF4-FFF2-40B4-BE49-F238E27FC236}">
                <a16:creationId xmlns:a16="http://schemas.microsoft.com/office/drawing/2014/main" id="{2D1EE389-DC37-42B2-9688-358E8751E653}"/>
              </a:ext>
            </a:extLst>
          </p:cNvPr>
          <p:cNvSpPr>
            <a:spLocks noGrp="1"/>
          </p:cNvSpPr>
          <p:nvPr>
            <p:ph idx="1"/>
          </p:nvPr>
        </p:nvSpPr>
        <p:spPr>
          <a:xfrm>
            <a:off x="5183188" y="987427"/>
            <a:ext cx="616902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60E7AC27-DD71-436B-8C2C-243A20547C2B}"/>
              </a:ext>
            </a:extLst>
          </p:cNvPr>
          <p:cNvSpPr>
            <a:spLocks noGrp="1"/>
          </p:cNvSpPr>
          <p:nvPr>
            <p:ph type="body" sz="half" idx="2"/>
          </p:nvPr>
        </p:nvSpPr>
        <p:spPr>
          <a:xfrm>
            <a:off x="839791" y="2057400"/>
            <a:ext cx="3932237" cy="3811588"/>
          </a:xfrm>
        </p:spPr>
        <p:txBody>
          <a:bodyPr/>
          <a:lstStyle>
            <a:lvl1pPr marL="0" indent="0">
              <a:buNone/>
              <a:defRPr sz="1600"/>
            </a:lvl1pPr>
            <a:lvl2pPr marL="457191" indent="0">
              <a:buNone/>
              <a:defRPr sz="1401"/>
            </a:lvl2pPr>
            <a:lvl3pPr marL="914380" indent="0">
              <a:buNone/>
              <a:defRPr sz="1200"/>
            </a:lvl3pPr>
            <a:lvl4pPr marL="1371571" indent="0">
              <a:buNone/>
              <a:defRPr sz="1001"/>
            </a:lvl4pPr>
            <a:lvl5pPr marL="1828761" indent="0">
              <a:buNone/>
              <a:defRPr sz="1001"/>
            </a:lvl5pPr>
            <a:lvl6pPr marL="2285951" indent="0">
              <a:buNone/>
              <a:defRPr sz="1001"/>
            </a:lvl6pPr>
            <a:lvl7pPr marL="2743141" indent="0">
              <a:buNone/>
              <a:defRPr sz="1001"/>
            </a:lvl7pPr>
            <a:lvl8pPr marL="3200332" indent="0">
              <a:buNone/>
              <a:defRPr sz="1001"/>
            </a:lvl8pPr>
            <a:lvl9pPr marL="3657522" indent="0">
              <a:buNone/>
              <a:defRPr sz="1001"/>
            </a:lvl9pPr>
          </a:lstStyle>
          <a:p>
            <a:pPr lvl="0"/>
            <a:r>
              <a:rPr lang="en-US"/>
              <a:t>Click to edit Master text styles</a:t>
            </a:r>
          </a:p>
        </p:txBody>
      </p:sp>
      <p:pic>
        <p:nvPicPr>
          <p:cNvPr id="8" name="Picture 7">
            <a:extLst>
              <a:ext uri="{FF2B5EF4-FFF2-40B4-BE49-F238E27FC236}">
                <a16:creationId xmlns:a16="http://schemas.microsoft.com/office/drawing/2014/main" id="{6173BE7A-1FA4-4B36-B384-E3C6EDDFD7A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15421613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5249F85-0C12-420C-98C6-9303ED04661C}"/>
              </a:ext>
            </a:extLst>
          </p:cNvPr>
          <p:cNvSpPr>
            <a:spLocks noGrp="1"/>
          </p:cNvSpPr>
          <p:nvPr>
            <p:ph type="title"/>
          </p:nvPr>
        </p:nvSpPr>
        <p:spPr>
          <a:xfrm>
            <a:off x="839791" y="457200"/>
            <a:ext cx="3932237" cy="1600200"/>
          </a:xfrm>
        </p:spPr>
        <p:txBody>
          <a:bodyPr anchor="b"/>
          <a:lstStyle>
            <a:lvl1pPr>
              <a:defRPr sz="3200"/>
            </a:lvl1pPr>
          </a:lstStyle>
          <a:p>
            <a:r>
              <a:rPr lang="en-US"/>
              <a:t>Click to edit Master title style</a:t>
            </a:r>
          </a:p>
        </p:txBody>
      </p:sp>
      <p:sp>
        <p:nvSpPr>
          <p:cNvPr id="8" name="Picture Placeholder 2">
            <a:extLst>
              <a:ext uri="{FF2B5EF4-FFF2-40B4-BE49-F238E27FC236}">
                <a16:creationId xmlns:a16="http://schemas.microsoft.com/office/drawing/2014/main" id="{A12DE73C-242D-416A-A17E-A48FF4D13C55}"/>
              </a:ext>
            </a:extLst>
          </p:cNvPr>
          <p:cNvSpPr>
            <a:spLocks noGrp="1" noChangeAspect="1"/>
          </p:cNvSpPr>
          <p:nvPr>
            <p:ph type="pic" idx="1"/>
          </p:nvPr>
        </p:nvSpPr>
        <p:spPr>
          <a:xfrm>
            <a:off x="5183189" y="987427"/>
            <a:ext cx="5848605" cy="4873625"/>
          </a:xfrm>
        </p:spPr>
        <p:txBody>
          <a:bodyPr anchor="t"/>
          <a:lstStyle>
            <a:lvl1pPr marL="0" indent="0">
              <a:buNone/>
              <a:defRPr sz="3200"/>
            </a:lvl1pPr>
            <a:lvl2pPr marL="457191" indent="0">
              <a:buNone/>
              <a:defRPr sz="2800"/>
            </a:lvl2pPr>
            <a:lvl3pPr marL="914380" indent="0">
              <a:buNone/>
              <a:defRPr sz="2400"/>
            </a:lvl3pPr>
            <a:lvl4pPr marL="1371571" indent="0">
              <a:buNone/>
              <a:defRPr sz="2000"/>
            </a:lvl4pPr>
            <a:lvl5pPr marL="1828761" indent="0">
              <a:buNone/>
              <a:defRPr sz="2000"/>
            </a:lvl5pPr>
            <a:lvl6pPr marL="2285951" indent="0">
              <a:buNone/>
              <a:defRPr sz="2000"/>
            </a:lvl6pPr>
            <a:lvl7pPr marL="2743141" indent="0">
              <a:buNone/>
              <a:defRPr sz="2000"/>
            </a:lvl7pPr>
            <a:lvl8pPr marL="3200332" indent="0">
              <a:buNone/>
              <a:defRPr sz="2000"/>
            </a:lvl8pPr>
            <a:lvl9pPr marL="3657522" indent="0">
              <a:buNone/>
              <a:defRPr sz="2000"/>
            </a:lvl9pPr>
          </a:lstStyle>
          <a:p>
            <a:r>
              <a:rPr lang="en-US"/>
              <a:t>Click icon to add picture</a:t>
            </a:r>
          </a:p>
        </p:txBody>
      </p:sp>
      <p:sp>
        <p:nvSpPr>
          <p:cNvPr id="9" name="Text Placeholder 3">
            <a:extLst>
              <a:ext uri="{FF2B5EF4-FFF2-40B4-BE49-F238E27FC236}">
                <a16:creationId xmlns:a16="http://schemas.microsoft.com/office/drawing/2014/main" id="{EA364080-A9FE-4AFC-B883-6E3B80E42F70}"/>
              </a:ext>
            </a:extLst>
          </p:cNvPr>
          <p:cNvSpPr>
            <a:spLocks noGrp="1"/>
          </p:cNvSpPr>
          <p:nvPr>
            <p:ph type="body" sz="half" idx="2"/>
          </p:nvPr>
        </p:nvSpPr>
        <p:spPr>
          <a:xfrm>
            <a:off x="839791" y="2057400"/>
            <a:ext cx="3932237" cy="3811588"/>
          </a:xfrm>
        </p:spPr>
        <p:txBody>
          <a:bodyPr/>
          <a:lstStyle>
            <a:lvl1pPr marL="0" indent="0">
              <a:buNone/>
              <a:defRPr sz="1600"/>
            </a:lvl1pPr>
            <a:lvl2pPr marL="457191" indent="0">
              <a:buNone/>
              <a:defRPr sz="1401"/>
            </a:lvl2pPr>
            <a:lvl3pPr marL="914380" indent="0">
              <a:buNone/>
              <a:defRPr sz="1200"/>
            </a:lvl3pPr>
            <a:lvl4pPr marL="1371571" indent="0">
              <a:buNone/>
              <a:defRPr sz="1001"/>
            </a:lvl4pPr>
            <a:lvl5pPr marL="1828761" indent="0">
              <a:buNone/>
              <a:defRPr sz="1001"/>
            </a:lvl5pPr>
            <a:lvl6pPr marL="2285951" indent="0">
              <a:buNone/>
              <a:defRPr sz="1001"/>
            </a:lvl6pPr>
            <a:lvl7pPr marL="2743141" indent="0">
              <a:buNone/>
              <a:defRPr sz="1001"/>
            </a:lvl7pPr>
            <a:lvl8pPr marL="3200332" indent="0">
              <a:buNone/>
              <a:defRPr sz="1001"/>
            </a:lvl8pPr>
            <a:lvl9pPr marL="3657522" indent="0">
              <a:buNone/>
              <a:defRPr sz="1001"/>
            </a:lvl9pPr>
          </a:lstStyle>
          <a:p>
            <a:pPr lvl="0"/>
            <a:r>
              <a:rPr lang="en-US"/>
              <a:t>Click to edit Master text styles</a:t>
            </a:r>
          </a:p>
        </p:txBody>
      </p:sp>
      <p:pic>
        <p:nvPicPr>
          <p:cNvPr id="10" name="Picture 9">
            <a:extLst>
              <a:ext uri="{FF2B5EF4-FFF2-40B4-BE49-F238E27FC236}">
                <a16:creationId xmlns:a16="http://schemas.microsoft.com/office/drawing/2014/main" id="{4780010F-5362-416B-A71B-1320BFFBFC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1426717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 Left Summary, Right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03EDF8-D6B8-4360-A288-8A6069E203A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22F49F72-4E82-460D-809E-2FE497AB256F}"/>
              </a:ext>
            </a:extLst>
          </p:cNvPr>
          <p:cNvSpPr>
            <a:spLocks noGrp="1"/>
          </p:cNvSpPr>
          <p:nvPr>
            <p:ph type="title"/>
          </p:nvPr>
        </p:nvSpPr>
        <p:spPr>
          <a:xfrm>
            <a:off x="544824" y="457200"/>
            <a:ext cx="3932237" cy="1600200"/>
          </a:xfrm>
        </p:spPr>
        <p:txBody>
          <a:bodyPr anchor="b"/>
          <a:lstStyle>
            <a:lvl1pPr>
              <a:defRPr sz="3200">
                <a:solidFill>
                  <a:schemeClr val="bg1"/>
                </a:solidFill>
              </a:defRPr>
            </a:lvl1pPr>
          </a:lstStyle>
          <a:p>
            <a:r>
              <a:rPr lang="en-US"/>
              <a:t>Click to edit Master title style</a:t>
            </a:r>
          </a:p>
        </p:txBody>
      </p:sp>
      <p:sp>
        <p:nvSpPr>
          <p:cNvPr id="5" name="Rectangle 4">
            <a:extLst>
              <a:ext uri="{FF2B5EF4-FFF2-40B4-BE49-F238E27FC236}">
                <a16:creationId xmlns:a16="http://schemas.microsoft.com/office/drawing/2014/main" id="{9A017063-AB67-4855-B023-8FE9E5D8EBB4}"/>
              </a:ext>
            </a:extLst>
          </p:cNvPr>
          <p:cNvSpPr/>
          <p:nvPr userDrawn="1"/>
        </p:nvSpPr>
        <p:spPr>
          <a:xfrm>
            <a:off x="4965289" y="0"/>
            <a:ext cx="722671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p>
            <a:pPr algn="ctr"/>
            <a:endParaRPr lang="en-US" sz="1801"/>
          </a:p>
        </p:txBody>
      </p:sp>
      <p:sp>
        <p:nvSpPr>
          <p:cNvPr id="6" name="Text Placeholder 3">
            <a:extLst>
              <a:ext uri="{FF2B5EF4-FFF2-40B4-BE49-F238E27FC236}">
                <a16:creationId xmlns:a16="http://schemas.microsoft.com/office/drawing/2014/main" id="{12396B46-B5DF-4C53-B9F3-D2BDF2E5376A}"/>
              </a:ext>
            </a:extLst>
          </p:cNvPr>
          <p:cNvSpPr>
            <a:spLocks noGrp="1"/>
          </p:cNvSpPr>
          <p:nvPr>
            <p:ph type="body" sz="half" idx="2"/>
          </p:nvPr>
        </p:nvSpPr>
        <p:spPr>
          <a:xfrm>
            <a:off x="544823" y="2057400"/>
            <a:ext cx="3932237" cy="3811588"/>
          </a:xfrm>
        </p:spPr>
        <p:txBody>
          <a:bodyPr/>
          <a:lstStyle>
            <a:lvl1pPr marL="0" indent="0">
              <a:buNone/>
              <a:defRPr sz="1600">
                <a:solidFill>
                  <a:schemeClr val="bg1"/>
                </a:solidFill>
              </a:defRPr>
            </a:lvl1pPr>
            <a:lvl2pPr marL="457191" indent="0">
              <a:buNone/>
              <a:defRPr sz="1401"/>
            </a:lvl2pPr>
            <a:lvl3pPr marL="914380" indent="0">
              <a:buNone/>
              <a:defRPr sz="1200"/>
            </a:lvl3pPr>
            <a:lvl4pPr marL="1371571" indent="0">
              <a:buNone/>
              <a:defRPr sz="1001"/>
            </a:lvl4pPr>
            <a:lvl5pPr marL="1828761" indent="0">
              <a:buNone/>
              <a:defRPr sz="1001"/>
            </a:lvl5pPr>
            <a:lvl6pPr marL="2285951" indent="0">
              <a:buNone/>
              <a:defRPr sz="1001"/>
            </a:lvl6pPr>
            <a:lvl7pPr marL="2743141" indent="0">
              <a:buNone/>
              <a:defRPr sz="1001"/>
            </a:lvl7pPr>
            <a:lvl8pPr marL="3200332" indent="0">
              <a:buNone/>
              <a:defRPr sz="1001"/>
            </a:lvl8pPr>
            <a:lvl9pPr marL="3657522" indent="0">
              <a:buNone/>
              <a:defRPr sz="1001"/>
            </a:lvl9pPr>
          </a:lstStyle>
          <a:p>
            <a:pPr lvl="0"/>
            <a:r>
              <a:rPr lang="en-US"/>
              <a:t>Click to edit Master text styles</a:t>
            </a:r>
          </a:p>
        </p:txBody>
      </p:sp>
      <p:pic>
        <p:nvPicPr>
          <p:cNvPr id="7" name="Picture 6">
            <a:extLst>
              <a:ext uri="{FF2B5EF4-FFF2-40B4-BE49-F238E27FC236}">
                <a16:creationId xmlns:a16="http://schemas.microsoft.com/office/drawing/2014/main" id="{D84DC467-0A88-43B4-A08E-8F69DBA317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8" name="Content Placeholder 2">
            <a:extLst>
              <a:ext uri="{FF2B5EF4-FFF2-40B4-BE49-F238E27FC236}">
                <a16:creationId xmlns:a16="http://schemas.microsoft.com/office/drawing/2014/main" id="{1D78D066-35AC-43C1-8CEE-D50A9029F785}"/>
              </a:ext>
            </a:extLst>
          </p:cNvPr>
          <p:cNvSpPr>
            <a:spLocks noGrp="1"/>
          </p:cNvSpPr>
          <p:nvPr>
            <p:ph idx="1"/>
          </p:nvPr>
        </p:nvSpPr>
        <p:spPr>
          <a:xfrm>
            <a:off x="5183188" y="987427"/>
            <a:ext cx="616902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504248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ummary and Pictur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ABA2D2-40A4-4799-BDCA-ABDEAC73BD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487E3105-CE09-4220-A22A-0AD881452776}"/>
              </a:ext>
            </a:extLst>
          </p:cNvPr>
          <p:cNvSpPr>
            <a:spLocks noGrp="1"/>
          </p:cNvSpPr>
          <p:nvPr>
            <p:ph type="title"/>
          </p:nvPr>
        </p:nvSpPr>
        <p:spPr>
          <a:xfrm>
            <a:off x="544824" y="457200"/>
            <a:ext cx="3932237" cy="1600200"/>
          </a:xfrm>
        </p:spPr>
        <p:txBody>
          <a:bodyPr anchor="b"/>
          <a:lstStyle>
            <a:lvl1pPr>
              <a:defRPr sz="3200">
                <a:solidFill>
                  <a:schemeClr val="bg1"/>
                </a:solidFill>
              </a:defRPr>
            </a:lvl1pPr>
          </a:lstStyle>
          <a:p>
            <a:r>
              <a:rPr lang="en-US"/>
              <a:t>Click to edit Master title style</a:t>
            </a:r>
          </a:p>
        </p:txBody>
      </p:sp>
      <p:sp>
        <p:nvSpPr>
          <p:cNvPr id="4" name="Rectangle 3">
            <a:extLst>
              <a:ext uri="{FF2B5EF4-FFF2-40B4-BE49-F238E27FC236}">
                <a16:creationId xmlns:a16="http://schemas.microsoft.com/office/drawing/2014/main" id="{CB066E25-AC66-4EE8-8031-E69E392C5C73}"/>
              </a:ext>
            </a:extLst>
          </p:cNvPr>
          <p:cNvSpPr/>
          <p:nvPr userDrawn="1"/>
        </p:nvSpPr>
        <p:spPr>
          <a:xfrm>
            <a:off x="4965289" y="0"/>
            <a:ext cx="722671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p>
            <a:pPr algn="ctr"/>
            <a:endParaRPr lang="en-US" sz="1801"/>
          </a:p>
        </p:txBody>
      </p:sp>
      <p:sp>
        <p:nvSpPr>
          <p:cNvPr id="5" name="Text Placeholder 3">
            <a:extLst>
              <a:ext uri="{FF2B5EF4-FFF2-40B4-BE49-F238E27FC236}">
                <a16:creationId xmlns:a16="http://schemas.microsoft.com/office/drawing/2014/main" id="{3B6197C0-3B50-4C64-87DD-633E707ACBAA}"/>
              </a:ext>
            </a:extLst>
          </p:cNvPr>
          <p:cNvSpPr>
            <a:spLocks noGrp="1"/>
          </p:cNvSpPr>
          <p:nvPr>
            <p:ph type="body" sz="half" idx="2"/>
          </p:nvPr>
        </p:nvSpPr>
        <p:spPr>
          <a:xfrm>
            <a:off x="544823" y="2057400"/>
            <a:ext cx="3932237" cy="3811588"/>
          </a:xfrm>
        </p:spPr>
        <p:txBody>
          <a:bodyPr/>
          <a:lstStyle>
            <a:lvl1pPr marL="0" indent="0">
              <a:buNone/>
              <a:defRPr sz="1600">
                <a:solidFill>
                  <a:schemeClr val="bg1"/>
                </a:solidFill>
              </a:defRPr>
            </a:lvl1pPr>
            <a:lvl2pPr marL="457191" indent="0">
              <a:buNone/>
              <a:defRPr sz="1401"/>
            </a:lvl2pPr>
            <a:lvl3pPr marL="914380" indent="0">
              <a:buNone/>
              <a:defRPr sz="1200"/>
            </a:lvl3pPr>
            <a:lvl4pPr marL="1371571" indent="0">
              <a:buNone/>
              <a:defRPr sz="1001"/>
            </a:lvl4pPr>
            <a:lvl5pPr marL="1828761" indent="0">
              <a:buNone/>
              <a:defRPr sz="1001"/>
            </a:lvl5pPr>
            <a:lvl6pPr marL="2285951" indent="0">
              <a:buNone/>
              <a:defRPr sz="1001"/>
            </a:lvl6pPr>
            <a:lvl7pPr marL="2743141" indent="0">
              <a:buNone/>
              <a:defRPr sz="1001"/>
            </a:lvl7pPr>
            <a:lvl8pPr marL="3200332" indent="0">
              <a:buNone/>
              <a:defRPr sz="1001"/>
            </a:lvl8pPr>
            <a:lvl9pPr marL="3657522" indent="0">
              <a:buNone/>
              <a:defRPr sz="1001"/>
            </a:lvl9pPr>
          </a:lstStyle>
          <a:p>
            <a:pPr lvl="0"/>
            <a:r>
              <a:rPr lang="en-US"/>
              <a:t>Click to edit Master text styles</a:t>
            </a:r>
          </a:p>
        </p:txBody>
      </p:sp>
      <p:pic>
        <p:nvPicPr>
          <p:cNvPr id="6" name="Picture 5">
            <a:extLst>
              <a:ext uri="{FF2B5EF4-FFF2-40B4-BE49-F238E27FC236}">
                <a16:creationId xmlns:a16="http://schemas.microsoft.com/office/drawing/2014/main" id="{3D8683B1-20D2-4BCD-8AFD-5DEF366B1B0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7" name="Picture Placeholder 2">
            <a:extLst>
              <a:ext uri="{FF2B5EF4-FFF2-40B4-BE49-F238E27FC236}">
                <a16:creationId xmlns:a16="http://schemas.microsoft.com/office/drawing/2014/main" id="{3BD235B8-8D46-4A90-AB4C-16CC5C93D938}"/>
              </a:ext>
            </a:extLst>
          </p:cNvPr>
          <p:cNvSpPr>
            <a:spLocks noGrp="1" noChangeAspect="1"/>
          </p:cNvSpPr>
          <p:nvPr>
            <p:ph type="pic" idx="1"/>
          </p:nvPr>
        </p:nvSpPr>
        <p:spPr>
          <a:xfrm>
            <a:off x="5329085" y="987427"/>
            <a:ext cx="5702711" cy="4873625"/>
          </a:xfrm>
        </p:spPr>
        <p:txBody>
          <a:bodyPr anchor="t"/>
          <a:lstStyle>
            <a:lvl1pPr marL="0" indent="0">
              <a:buNone/>
              <a:defRPr sz="3200"/>
            </a:lvl1pPr>
            <a:lvl2pPr marL="457191" indent="0">
              <a:buNone/>
              <a:defRPr sz="2800"/>
            </a:lvl2pPr>
            <a:lvl3pPr marL="914380" indent="0">
              <a:buNone/>
              <a:defRPr sz="2400"/>
            </a:lvl3pPr>
            <a:lvl4pPr marL="1371571" indent="0">
              <a:buNone/>
              <a:defRPr sz="2000"/>
            </a:lvl4pPr>
            <a:lvl5pPr marL="1828761" indent="0">
              <a:buNone/>
              <a:defRPr sz="2000"/>
            </a:lvl5pPr>
            <a:lvl6pPr marL="2285951" indent="0">
              <a:buNone/>
              <a:defRPr sz="2000"/>
            </a:lvl6pPr>
            <a:lvl7pPr marL="2743141" indent="0">
              <a:buNone/>
              <a:defRPr sz="2000"/>
            </a:lvl7pPr>
            <a:lvl8pPr marL="3200332" indent="0">
              <a:buNone/>
              <a:defRPr sz="2000"/>
            </a:lvl8pPr>
            <a:lvl9pPr marL="3657522" indent="0">
              <a:buNone/>
              <a:defRPr sz="2000"/>
            </a:lvl9pPr>
          </a:lstStyle>
          <a:p>
            <a:r>
              <a:rPr lang="en-US"/>
              <a:t>Click icon to add picture</a:t>
            </a:r>
          </a:p>
        </p:txBody>
      </p:sp>
    </p:spTree>
    <p:extLst>
      <p:ext uri="{BB962C8B-B14F-4D97-AF65-F5344CB8AC3E}">
        <p14:creationId xmlns:p14="http://schemas.microsoft.com/office/powerpoint/2010/main" val="676472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pic>
        <p:nvPicPr>
          <p:cNvPr id="6" name="Picture 5">
            <a:extLst>
              <a:ext uri="{FF2B5EF4-FFF2-40B4-BE49-F238E27FC236}">
                <a16:creationId xmlns:a16="http://schemas.microsoft.com/office/drawing/2014/main" id="{1A66CFF3-3430-4BF9-9D4A-471B456225BB}"/>
              </a:ext>
            </a:extLst>
          </p:cNvPr>
          <p:cNvPicPr>
            <a:picLocks noChangeAspect="1"/>
          </p:cNvPicPr>
          <p:nvPr userDrawn="1"/>
        </p:nvPicPr>
        <p:blipFill>
          <a:blip r:embed="rId2" cstate="print">
            <a:clrChange>
              <a:clrFrom>
                <a:srgbClr val="FFFFFE"/>
              </a:clrFrom>
              <a:clrTo>
                <a:srgbClr val="FFFFFE">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668000" y="5943600"/>
            <a:ext cx="1389529" cy="107372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667005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963084" y="952503"/>
            <a:ext cx="10363200" cy="800097"/>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982134" y="2095501"/>
            <a:ext cx="10363200" cy="1338262"/>
          </a:xfrm>
        </p:spPr>
        <p:txBody>
          <a:bodyPr anchor="t" anchorCtr="0"/>
          <a:lstStyle>
            <a:lvl1pPr marL="0" indent="0">
              <a:buNone/>
              <a:defRPr sz="24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grpSp>
        <p:nvGrpSpPr>
          <p:cNvPr id="13" name="Group 12">
            <a:extLst>
              <a:ext uri="{FF2B5EF4-FFF2-40B4-BE49-F238E27FC236}">
                <a16:creationId xmlns:a16="http://schemas.microsoft.com/office/drawing/2014/main" id="{1972E94E-6035-4483-AB8F-3A85D9F635BC}"/>
              </a:ext>
            </a:extLst>
          </p:cNvPr>
          <p:cNvGrpSpPr/>
          <p:nvPr userDrawn="1"/>
        </p:nvGrpSpPr>
        <p:grpSpPr>
          <a:xfrm>
            <a:off x="-2" y="1752600"/>
            <a:ext cx="12192002" cy="179895"/>
            <a:chOff x="165729" y="2341478"/>
            <a:chExt cx="11944843" cy="179895"/>
          </a:xfrm>
        </p:grpSpPr>
        <p:sp>
          <p:nvSpPr>
            <p:cNvPr id="7" name="Rectangle 6"/>
            <p:cNvSpPr/>
            <p:nvPr/>
          </p:nvSpPr>
          <p:spPr>
            <a:xfrm flipV="1">
              <a:off x="165730" y="2376828"/>
              <a:ext cx="11944841" cy="109195"/>
            </a:xfrm>
            <a:prstGeom prst="rect">
              <a:avLst/>
            </a:prstGeom>
            <a:solidFill>
              <a:schemeClr val="tx2"/>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165731" y="2341478"/>
              <a:ext cx="11944841" cy="4572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165729" y="2466865"/>
              <a:ext cx="11944842" cy="54508"/>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grpSp>
      <p:pic>
        <p:nvPicPr>
          <p:cNvPr id="14" name="Picture 13">
            <a:extLst>
              <a:ext uri="{FF2B5EF4-FFF2-40B4-BE49-F238E27FC236}">
                <a16:creationId xmlns:a16="http://schemas.microsoft.com/office/drawing/2014/main" id="{EC2069D6-9C63-49A1-A130-414D402B44DE}"/>
              </a:ext>
            </a:extLst>
          </p:cNvPr>
          <p:cNvPicPr>
            <a:picLocks noChangeAspect="1"/>
          </p:cNvPicPr>
          <p:nvPr userDrawn="1"/>
        </p:nvPicPr>
        <p:blipFill>
          <a:blip r:embed="rId2" cstate="print">
            <a:clrChange>
              <a:clrFrom>
                <a:srgbClr val="FFFFFE"/>
              </a:clrFrom>
              <a:clrTo>
                <a:srgbClr val="FFFFFE">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668000" y="5943600"/>
            <a:ext cx="1389529" cy="1073727"/>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heme" Target="../theme/theme2.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10" Type="http://schemas.openxmlformats.org/officeDocument/2006/relationships/theme" Target="../theme/theme4.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74638"/>
            <a:ext cx="10972800" cy="944562"/>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609600" y="1295400"/>
            <a:ext cx="10972800" cy="47244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853" r:id="rId1"/>
    <p:sldLayoutId id="2147483866" r:id="rId2"/>
    <p:sldLayoutId id="2147483854" r:id="rId3"/>
    <p:sldLayoutId id="2147483865" r:id="rId4"/>
    <p:sldLayoutId id="2147483856" r:id="rId5"/>
    <p:sldLayoutId id="2147483857" r:id="rId6"/>
    <p:sldLayoutId id="2147483858" r:id="rId7"/>
    <p:sldLayoutId id="2147483909" r:id="rId8"/>
    <p:sldLayoutId id="2147483855" r:id="rId9"/>
    <p:sldLayoutId id="2147483860" r:id="rId10"/>
    <p:sldLayoutId id="2147483861" r:id="rId11"/>
    <p:sldLayoutId id="2147483910" r:id="rId12"/>
    <p:sldLayoutId id="2147483918" r:id="rId13"/>
    <p:sldLayoutId id="2147483923" r:id="rId14"/>
  </p:sldLayoutIdLst>
  <p:txStyles>
    <p:titleStyle>
      <a:lvl1pPr algn="l" rtl="0" eaLnBrk="1" latinLnBrk="0" hangingPunct="1">
        <a:spcBef>
          <a:spcPct val="0"/>
        </a:spcBef>
        <a:buNone/>
        <a:defRPr kumimoji="0" sz="4000" kern="1200">
          <a:solidFill>
            <a:schemeClr val="tx1"/>
          </a:solidFill>
          <a:latin typeface="Franklin Gothic Medium" panose="020B0603020102020204" pitchFamily="34" charset="0"/>
          <a:ea typeface="+mj-ea"/>
          <a:cs typeface="+mj-cs"/>
        </a:defRPr>
      </a:lvl1pPr>
    </p:titleStyle>
    <p:bodyStyle>
      <a:lvl1pPr marL="274320" indent="-274320" algn="l" rtl="0" eaLnBrk="1" latinLnBrk="0" hangingPunct="1">
        <a:spcBef>
          <a:spcPts val="580"/>
        </a:spcBef>
        <a:buClr>
          <a:schemeClr val="accent1"/>
        </a:buClr>
        <a:buSzPct val="85000"/>
        <a:buFont typeface="Arial" panose="020B0604020202020204" pitchFamily="34" charset="0"/>
        <a:buChar char="•"/>
        <a:defRPr kumimoji="0" sz="2600" kern="1200">
          <a:solidFill>
            <a:schemeClr val="tx2"/>
          </a:solidFill>
          <a:latin typeface="Franklin Gothic Book" panose="020B0503020102020204" pitchFamily="34" charset="0"/>
          <a:ea typeface="+mn-ea"/>
          <a:cs typeface="+mn-cs"/>
        </a:defRPr>
      </a:lvl1pPr>
      <a:lvl2pPr marL="548640" indent="-228600" algn="l" rtl="0" eaLnBrk="1" latinLnBrk="0" hangingPunct="1">
        <a:spcBef>
          <a:spcPts val="370"/>
        </a:spcBef>
        <a:buClr>
          <a:schemeClr val="accent2"/>
        </a:buClr>
        <a:buSzPct val="85000"/>
        <a:buFont typeface="Arial" panose="020B0604020202020204" pitchFamily="34" charset="0"/>
        <a:buChar char="•"/>
        <a:defRPr kumimoji="0" sz="2400" kern="1200">
          <a:solidFill>
            <a:schemeClr val="tx2"/>
          </a:solidFill>
          <a:latin typeface="Franklin Gothic Book" panose="020B0503020102020204" pitchFamily="34" charset="0"/>
          <a:ea typeface="+mn-ea"/>
          <a:cs typeface="+mn-cs"/>
        </a:defRPr>
      </a:lvl2pPr>
      <a:lvl3pPr marL="822960" indent="-228600" algn="l" rtl="0" eaLnBrk="1" latinLnBrk="0" hangingPunct="1">
        <a:spcBef>
          <a:spcPts val="370"/>
        </a:spcBef>
        <a:buClr>
          <a:schemeClr val="accent1">
            <a:tint val="60000"/>
          </a:schemeClr>
        </a:buClr>
        <a:buSzPct val="85000"/>
        <a:buFont typeface="Arial" panose="020B0604020202020204" pitchFamily="34" charset="0"/>
        <a:buChar char="•"/>
        <a:defRPr kumimoji="0" sz="2000" kern="1200">
          <a:solidFill>
            <a:schemeClr val="tx2"/>
          </a:solidFill>
          <a:latin typeface="Franklin Gothic Book" panose="020B0503020102020204" pitchFamily="34" charset="0"/>
          <a:ea typeface="+mn-ea"/>
          <a:cs typeface="+mn-cs"/>
        </a:defRPr>
      </a:lvl3pPr>
      <a:lvl4pPr marL="1097280" indent="-228600" algn="l" rtl="0" eaLnBrk="1" latinLnBrk="0" hangingPunct="1">
        <a:spcBef>
          <a:spcPts val="370"/>
        </a:spcBef>
        <a:buClr>
          <a:schemeClr val="accent3"/>
        </a:buClr>
        <a:buSzPct val="80000"/>
        <a:buFont typeface="Arial" panose="020B0604020202020204" pitchFamily="34" charset="0"/>
        <a:buChar char="•"/>
        <a:defRPr kumimoji="0" sz="2000" kern="1200">
          <a:solidFill>
            <a:schemeClr val="tx2"/>
          </a:solidFill>
          <a:latin typeface="Franklin Gothic Book" panose="020B0503020102020204" pitchFamily="34" charset="0"/>
          <a:ea typeface="+mn-ea"/>
          <a:cs typeface="+mn-cs"/>
        </a:defRPr>
      </a:lvl4pPr>
      <a:lvl5pPr marL="1371600" indent="-228600" algn="l" rtl="0" eaLnBrk="1" latinLnBrk="0" hangingPunct="1">
        <a:spcBef>
          <a:spcPts val="370"/>
        </a:spcBef>
        <a:buClr>
          <a:schemeClr val="accent3"/>
        </a:buClr>
        <a:buFont typeface="Arial" panose="020B0604020202020204" pitchFamily="34" charset="0"/>
        <a:buChar char="•"/>
        <a:defRPr kumimoji="0" sz="2000" kern="1200">
          <a:solidFill>
            <a:schemeClr val="tx2"/>
          </a:solidFill>
          <a:latin typeface="Franklin Gothic Book" panose="020B0503020102020204"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8258" y="365127"/>
            <a:ext cx="1066554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8258" y="1825625"/>
            <a:ext cx="1066554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9830987"/>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911" r:id="rId12"/>
    <p:sldLayoutId id="2147483912" r:id="rId13"/>
    <p:sldLayoutId id="2147483913" r:id="rId14"/>
    <p:sldLayoutId id="2147483915" r:id="rId15"/>
    <p:sldLayoutId id="2147483917" r:id="rId16"/>
  </p:sldLayoutIdLst>
  <p:txStyles>
    <p:titleStyle>
      <a:lvl1pPr algn="l" defTabSz="914380" rtl="0" eaLnBrk="1" latinLnBrk="0" hangingPunct="1">
        <a:lnSpc>
          <a:spcPct val="90000"/>
        </a:lnSpc>
        <a:spcBef>
          <a:spcPct val="0"/>
        </a:spcBef>
        <a:buNone/>
        <a:defRPr sz="4400" b="1" kern="1200">
          <a:solidFill>
            <a:srgbClr val="2F747E"/>
          </a:solidFill>
          <a:latin typeface="+mj-lt"/>
          <a:ea typeface="+mj-ea"/>
          <a:cs typeface="+mj-cs"/>
        </a:defRPr>
      </a:lvl1pPr>
    </p:titleStyle>
    <p:bodyStyle>
      <a:lvl1pPr marL="228596" indent="-228596" algn="l" defTabSz="914380" rtl="0" eaLnBrk="1" latinLnBrk="0" hangingPunct="1">
        <a:lnSpc>
          <a:spcPct val="90000"/>
        </a:lnSpc>
        <a:spcBef>
          <a:spcPts val="1001"/>
        </a:spcBef>
        <a:buFont typeface="Arial" panose="020B0604020202020204" pitchFamily="34" charset="0"/>
        <a:buChar char="•"/>
        <a:defRPr sz="2800" kern="1200">
          <a:solidFill>
            <a:srgbClr val="484848"/>
          </a:solidFill>
          <a:latin typeface="+mn-lt"/>
          <a:ea typeface="+mn-ea"/>
          <a:cs typeface="+mn-cs"/>
        </a:defRPr>
      </a:lvl1pPr>
      <a:lvl2pPr marL="685786" indent="-228596" algn="l" defTabSz="914380" rtl="0" eaLnBrk="1" latinLnBrk="0" hangingPunct="1">
        <a:lnSpc>
          <a:spcPct val="90000"/>
        </a:lnSpc>
        <a:spcBef>
          <a:spcPts val="500"/>
        </a:spcBef>
        <a:buFont typeface="Arial" panose="020B0604020202020204" pitchFamily="34" charset="0"/>
        <a:buChar char="•"/>
        <a:defRPr sz="2400" kern="1200">
          <a:solidFill>
            <a:srgbClr val="484848"/>
          </a:solidFill>
          <a:latin typeface="+mn-lt"/>
          <a:ea typeface="+mn-ea"/>
          <a:cs typeface="+mn-cs"/>
        </a:defRPr>
      </a:lvl2pPr>
      <a:lvl3pPr marL="1142976" indent="-228596" algn="l" defTabSz="914380" rtl="0" eaLnBrk="1" latinLnBrk="0" hangingPunct="1">
        <a:lnSpc>
          <a:spcPct val="90000"/>
        </a:lnSpc>
        <a:spcBef>
          <a:spcPts val="500"/>
        </a:spcBef>
        <a:buFont typeface="Arial" panose="020B0604020202020204" pitchFamily="34" charset="0"/>
        <a:buChar char="•"/>
        <a:defRPr sz="2000" kern="1200">
          <a:solidFill>
            <a:srgbClr val="484848"/>
          </a:solidFill>
          <a:latin typeface="+mn-lt"/>
          <a:ea typeface="+mn-ea"/>
          <a:cs typeface="+mn-cs"/>
        </a:defRPr>
      </a:lvl3pPr>
      <a:lvl4pPr marL="1600167" indent="-228596" algn="l" defTabSz="914380" rtl="0" eaLnBrk="1" latinLnBrk="0" hangingPunct="1">
        <a:lnSpc>
          <a:spcPct val="90000"/>
        </a:lnSpc>
        <a:spcBef>
          <a:spcPts val="500"/>
        </a:spcBef>
        <a:buFont typeface="Arial" panose="020B0604020202020204" pitchFamily="34" charset="0"/>
        <a:buChar char="•"/>
        <a:defRPr sz="1801" kern="1200">
          <a:solidFill>
            <a:srgbClr val="484848"/>
          </a:solidFill>
          <a:latin typeface="+mn-lt"/>
          <a:ea typeface="+mn-ea"/>
          <a:cs typeface="+mn-cs"/>
        </a:defRPr>
      </a:lvl4pPr>
      <a:lvl5pPr marL="2057357" indent="-228596" algn="l" defTabSz="914380" rtl="0" eaLnBrk="1" latinLnBrk="0" hangingPunct="1">
        <a:lnSpc>
          <a:spcPct val="90000"/>
        </a:lnSpc>
        <a:spcBef>
          <a:spcPts val="500"/>
        </a:spcBef>
        <a:buFont typeface="Arial" panose="020B0604020202020204" pitchFamily="34" charset="0"/>
        <a:buChar char="•"/>
        <a:defRPr sz="1801" kern="1200">
          <a:solidFill>
            <a:srgbClr val="484848"/>
          </a:solidFill>
          <a:latin typeface="+mn-lt"/>
          <a:ea typeface="+mn-ea"/>
          <a:cs typeface="+mn-cs"/>
        </a:defRPr>
      </a:lvl5pPr>
      <a:lvl6pPr marL="2514547"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37"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28"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18"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0" rtl="0" eaLnBrk="1" latinLnBrk="0" hangingPunct="1">
        <a:defRPr sz="1801" kern="1200">
          <a:solidFill>
            <a:schemeClr val="tx1"/>
          </a:solidFill>
          <a:latin typeface="+mn-lt"/>
          <a:ea typeface="+mn-ea"/>
          <a:cs typeface="+mn-cs"/>
        </a:defRPr>
      </a:lvl1pPr>
      <a:lvl2pPr marL="457191" algn="l" defTabSz="914380" rtl="0" eaLnBrk="1" latinLnBrk="0" hangingPunct="1">
        <a:defRPr sz="1801" kern="1200">
          <a:solidFill>
            <a:schemeClr val="tx1"/>
          </a:solidFill>
          <a:latin typeface="+mn-lt"/>
          <a:ea typeface="+mn-ea"/>
          <a:cs typeface="+mn-cs"/>
        </a:defRPr>
      </a:lvl2pPr>
      <a:lvl3pPr marL="914380" algn="l" defTabSz="914380" rtl="0" eaLnBrk="1" latinLnBrk="0" hangingPunct="1">
        <a:defRPr sz="1801" kern="1200">
          <a:solidFill>
            <a:schemeClr val="tx1"/>
          </a:solidFill>
          <a:latin typeface="+mn-lt"/>
          <a:ea typeface="+mn-ea"/>
          <a:cs typeface="+mn-cs"/>
        </a:defRPr>
      </a:lvl3pPr>
      <a:lvl4pPr marL="1371571" algn="l" defTabSz="914380" rtl="0" eaLnBrk="1" latinLnBrk="0" hangingPunct="1">
        <a:defRPr sz="1801" kern="1200">
          <a:solidFill>
            <a:schemeClr val="tx1"/>
          </a:solidFill>
          <a:latin typeface="+mn-lt"/>
          <a:ea typeface="+mn-ea"/>
          <a:cs typeface="+mn-cs"/>
        </a:defRPr>
      </a:lvl4pPr>
      <a:lvl5pPr marL="1828761" algn="l" defTabSz="914380" rtl="0" eaLnBrk="1" latinLnBrk="0" hangingPunct="1">
        <a:defRPr sz="1801" kern="1200">
          <a:solidFill>
            <a:schemeClr val="tx1"/>
          </a:solidFill>
          <a:latin typeface="+mn-lt"/>
          <a:ea typeface="+mn-ea"/>
          <a:cs typeface="+mn-cs"/>
        </a:defRPr>
      </a:lvl5pPr>
      <a:lvl6pPr marL="2285951" algn="l" defTabSz="914380" rtl="0" eaLnBrk="1" latinLnBrk="0" hangingPunct="1">
        <a:defRPr sz="1801" kern="1200">
          <a:solidFill>
            <a:schemeClr val="tx1"/>
          </a:solidFill>
          <a:latin typeface="+mn-lt"/>
          <a:ea typeface="+mn-ea"/>
          <a:cs typeface="+mn-cs"/>
        </a:defRPr>
      </a:lvl6pPr>
      <a:lvl7pPr marL="2743141" algn="l" defTabSz="914380" rtl="0" eaLnBrk="1" latinLnBrk="0" hangingPunct="1">
        <a:defRPr sz="1801" kern="1200">
          <a:solidFill>
            <a:schemeClr val="tx1"/>
          </a:solidFill>
          <a:latin typeface="+mn-lt"/>
          <a:ea typeface="+mn-ea"/>
          <a:cs typeface="+mn-cs"/>
        </a:defRPr>
      </a:lvl7pPr>
      <a:lvl8pPr marL="3200332" algn="l" defTabSz="914380" rtl="0" eaLnBrk="1" latinLnBrk="0" hangingPunct="1">
        <a:defRPr sz="1801" kern="1200">
          <a:solidFill>
            <a:schemeClr val="tx1"/>
          </a:solidFill>
          <a:latin typeface="+mn-lt"/>
          <a:ea typeface="+mn-ea"/>
          <a:cs typeface="+mn-cs"/>
        </a:defRPr>
      </a:lvl8pPr>
      <a:lvl9pPr marL="3657522" algn="l" defTabSz="914380"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8258" y="365127"/>
            <a:ext cx="1066554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8258" y="1825625"/>
            <a:ext cx="10665542"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3114151"/>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Lst>
  <p:txStyles>
    <p:titleStyle>
      <a:lvl1pPr algn="l" defTabSz="914380" rtl="0" eaLnBrk="1" latinLnBrk="0" hangingPunct="1">
        <a:lnSpc>
          <a:spcPct val="90000"/>
        </a:lnSpc>
        <a:spcBef>
          <a:spcPct val="0"/>
        </a:spcBef>
        <a:buNone/>
        <a:defRPr sz="4400" b="1" kern="1200">
          <a:solidFill>
            <a:srgbClr val="2F747E"/>
          </a:solidFill>
          <a:latin typeface="+mj-lt"/>
          <a:ea typeface="+mj-ea"/>
          <a:cs typeface="+mj-cs"/>
        </a:defRPr>
      </a:lvl1pPr>
    </p:titleStyle>
    <p:bodyStyle>
      <a:lvl1pPr marL="228596" indent="-228596" algn="l" defTabSz="914380" rtl="0" eaLnBrk="1" latinLnBrk="0" hangingPunct="1">
        <a:lnSpc>
          <a:spcPct val="90000"/>
        </a:lnSpc>
        <a:spcBef>
          <a:spcPts val="1001"/>
        </a:spcBef>
        <a:buFont typeface="Arial" panose="020B0604020202020204" pitchFamily="34" charset="0"/>
        <a:buChar char="•"/>
        <a:defRPr sz="2800" kern="1200">
          <a:solidFill>
            <a:srgbClr val="484848"/>
          </a:solidFill>
          <a:latin typeface="+mn-lt"/>
          <a:ea typeface="+mn-ea"/>
          <a:cs typeface="+mn-cs"/>
        </a:defRPr>
      </a:lvl1pPr>
      <a:lvl2pPr marL="685786" indent="-228596" algn="l" defTabSz="914380" rtl="0" eaLnBrk="1" latinLnBrk="0" hangingPunct="1">
        <a:lnSpc>
          <a:spcPct val="90000"/>
        </a:lnSpc>
        <a:spcBef>
          <a:spcPts val="500"/>
        </a:spcBef>
        <a:buFont typeface="Arial" panose="020B0604020202020204" pitchFamily="34" charset="0"/>
        <a:buChar char="•"/>
        <a:defRPr sz="2400" kern="1200">
          <a:solidFill>
            <a:srgbClr val="484848"/>
          </a:solidFill>
          <a:latin typeface="+mn-lt"/>
          <a:ea typeface="+mn-ea"/>
          <a:cs typeface="+mn-cs"/>
        </a:defRPr>
      </a:lvl2pPr>
      <a:lvl3pPr marL="1142976" indent="-228596" algn="l" defTabSz="914380" rtl="0" eaLnBrk="1" latinLnBrk="0" hangingPunct="1">
        <a:lnSpc>
          <a:spcPct val="90000"/>
        </a:lnSpc>
        <a:spcBef>
          <a:spcPts val="500"/>
        </a:spcBef>
        <a:buFont typeface="Arial" panose="020B0604020202020204" pitchFamily="34" charset="0"/>
        <a:buChar char="•"/>
        <a:defRPr sz="2000" kern="1200">
          <a:solidFill>
            <a:srgbClr val="484848"/>
          </a:solidFill>
          <a:latin typeface="+mn-lt"/>
          <a:ea typeface="+mn-ea"/>
          <a:cs typeface="+mn-cs"/>
        </a:defRPr>
      </a:lvl3pPr>
      <a:lvl4pPr marL="1600167" indent="-228596" algn="l" defTabSz="914380" rtl="0" eaLnBrk="1" latinLnBrk="0" hangingPunct="1">
        <a:lnSpc>
          <a:spcPct val="90000"/>
        </a:lnSpc>
        <a:spcBef>
          <a:spcPts val="500"/>
        </a:spcBef>
        <a:buFont typeface="Arial" panose="020B0604020202020204" pitchFamily="34" charset="0"/>
        <a:buChar char="•"/>
        <a:defRPr sz="1801" kern="1200">
          <a:solidFill>
            <a:srgbClr val="484848"/>
          </a:solidFill>
          <a:latin typeface="+mn-lt"/>
          <a:ea typeface="+mn-ea"/>
          <a:cs typeface="+mn-cs"/>
        </a:defRPr>
      </a:lvl4pPr>
      <a:lvl5pPr marL="2057357" indent="-228596" algn="l" defTabSz="914380" rtl="0" eaLnBrk="1" latinLnBrk="0" hangingPunct="1">
        <a:lnSpc>
          <a:spcPct val="90000"/>
        </a:lnSpc>
        <a:spcBef>
          <a:spcPts val="500"/>
        </a:spcBef>
        <a:buFont typeface="Arial" panose="020B0604020202020204" pitchFamily="34" charset="0"/>
        <a:buChar char="•"/>
        <a:defRPr sz="1801" kern="1200">
          <a:solidFill>
            <a:srgbClr val="484848"/>
          </a:solidFill>
          <a:latin typeface="+mn-lt"/>
          <a:ea typeface="+mn-ea"/>
          <a:cs typeface="+mn-cs"/>
        </a:defRPr>
      </a:lvl5pPr>
      <a:lvl6pPr marL="2514547"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37"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28"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18"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0" rtl="0" eaLnBrk="1" latinLnBrk="0" hangingPunct="1">
        <a:defRPr sz="1801" kern="1200">
          <a:solidFill>
            <a:schemeClr val="tx1"/>
          </a:solidFill>
          <a:latin typeface="+mn-lt"/>
          <a:ea typeface="+mn-ea"/>
          <a:cs typeface="+mn-cs"/>
        </a:defRPr>
      </a:lvl1pPr>
      <a:lvl2pPr marL="457191" algn="l" defTabSz="914380" rtl="0" eaLnBrk="1" latinLnBrk="0" hangingPunct="1">
        <a:defRPr sz="1801" kern="1200">
          <a:solidFill>
            <a:schemeClr val="tx1"/>
          </a:solidFill>
          <a:latin typeface="+mn-lt"/>
          <a:ea typeface="+mn-ea"/>
          <a:cs typeface="+mn-cs"/>
        </a:defRPr>
      </a:lvl2pPr>
      <a:lvl3pPr marL="914380" algn="l" defTabSz="914380" rtl="0" eaLnBrk="1" latinLnBrk="0" hangingPunct="1">
        <a:defRPr sz="1801" kern="1200">
          <a:solidFill>
            <a:schemeClr val="tx1"/>
          </a:solidFill>
          <a:latin typeface="+mn-lt"/>
          <a:ea typeface="+mn-ea"/>
          <a:cs typeface="+mn-cs"/>
        </a:defRPr>
      </a:lvl3pPr>
      <a:lvl4pPr marL="1371571" algn="l" defTabSz="914380" rtl="0" eaLnBrk="1" latinLnBrk="0" hangingPunct="1">
        <a:defRPr sz="1801" kern="1200">
          <a:solidFill>
            <a:schemeClr val="tx1"/>
          </a:solidFill>
          <a:latin typeface="+mn-lt"/>
          <a:ea typeface="+mn-ea"/>
          <a:cs typeface="+mn-cs"/>
        </a:defRPr>
      </a:lvl4pPr>
      <a:lvl5pPr marL="1828761" algn="l" defTabSz="914380" rtl="0" eaLnBrk="1" latinLnBrk="0" hangingPunct="1">
        <a:defRPr sz="1801" kern="1200">
          <a:solidFill>
            <a:schemeClr val="tx1"/>
          </a:solidFill>
          <a:latin typeface="+mn-lt"/>
          <a:ea typeface="+mn-ea"/>
          <a:cs typeface="+mn-cs"/>
        </a:defRPr>
      </a:lvl5pPr>
      <a:lvl6pPr marL="2285951" algn="l" defTabSz="914380" rtl="0" eaLnBrk="1" latinLnBrk="0" hangingPunct="1">
        <a:defRPr sz="1801" kern="1200">
          <a:solidFill>
            <a:schemeClr val="tx1"/>
          </a:solidFill>
          <a:latin typeface="+mn-lt"/>
          <a:ea typeface="+mn-ea"/>
          <a:cs typeface="+mn-cs"/>
        </a:defRPr>
      </a:lvl6pPr>
      <a:lvl7pPr marL="2743141" algn="l" defTabSz="914380" rtl="0" eaLnBrk="1" latinLnBrk="0" hangingPunct="1">
        <a:defRPr sz="1801" kern="1200">
          <a:solidFill>
            <a:schemeClr val="tx1"/>
          </a:solidFill>
          <a:latin typeface="+mn-lt"/>
          <a:ea typeface="+mn-ea"/>
          <a:cs typeface="+mn-cs"/>
        </a:defRPr>
      </a:lvl7pPr>
      <a:lvl8pPr marL="3200332" algn="l" defTabSz="914380" rtl="0" eaLnBrk="1" latinLnBrk="0" hangingPunct="1">
        <a:defRPr sz="1801" kern="1200">
          <a:solidFill>
            <a:schemeClr val="tx1"/>
          </a:solidFill>
          <a:latin typeface="+mn-lt"/>
          <a:ea typeface="+mn-ea"/>
          <a:cs typeface="+mn-cs"/>
        </a:defRPr>
      </a:lvl8pPr>
      <a:lvl9pPr marL="3657522" algn="l" defTabSz="914380" rtl="0" eaLnBrk="1" latinLnBrk="0" hangingPunct="1">
        <a:defRPr sz="180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8258" y="365127"/>
            <a:ext cx="1066554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8258" y="1825625"/>
            <a:ext cx="10665542"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3338909"/>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Lst>
  <p:txStyles>
    <p:titleStyle>
      <a:lvl1pPr algn="l" defTabSz="914380" rtl="0" eaLnBrk="1" latinLnBrk="0" hangingPunct="1">
        <a:lnSpc>
          <a:spcPct val="90000"/>
        </a:lnSpc>
        <a:spcBef>
          <a:spcPct val="0"/>
        </a:spcBef>
        <a:buNone/>
        <a:defRPr sz="4400" b="1" kern="1200">
          <a:solidFill>
            <a:srgbClr val="2F747E"/>
          </a:solidFill>
          <a:latin typeface="+mj-lt"/>
          <a:ea typeface="+mj-ea"/>
          <a:cs typeface="+mj-cs"/>
        </a:defRPr>
      </a:lvl1pPr>
    </p:titleStyle>
    <p:bodyStyle>
      <a:lvl1pPr marL="228596" indent="-228596" algn="l" defTabSz="914380" rtl="0" eaLnBrk="1" latinLnBrk="0" hangingPunct="1">
        <a:lnSpc>
          <a:spcPct val="90000"/>
        </a:lnSpc>
        <a:spcBef>
          <a:spcPts val="1001"/>
        </a:spcBef>
        <a:buFont typeface="Arial" panose="020B0604020202020204" pitchFamily="34" charset="0"/>
        <a:buChar char="•"/>
        <a:defRPr sz="2800" kern="1200">
          <a:solidFill>
            <a:srgbClr val="484848"/>
          </a:solidFill>
          <a:latin typeface="+mn-lt"/>
          <a:ea typeface="+mn-ea"/>
          <a:cs typeface="+mn-cs"/>
        </a:defRPr>
      </a:lvl1pPr>
      <a:lvl2pPr marL="685786" indent="-228596" algn="l" defTabSz="914380" rtl="0" eaLnBrk="1" latinLnBrk="0" hangingPunct="1">
        <a:lnSpc>
          <a:spcPct val="90000"/>
        </a:lnSpc>
        <a:spcBef>
          <a:spcPts val="500"/>
        </a:spcBef>
        <a:buFont typeface="Arial" panose="020B0604020202020204" pitchFamily="34" charset="0"/>
        <a:buChar char="•"/>
        <a:defRPr sz="2400" kern="1200">
          <a:solidFill>
            <a:srgbClr val="484848"/>
          </a:solidFill>
          <a:latin typeface="+mn-lt"/>
          <a:ea typeface="+mn-ea"/>
          <a:cs typeface="+mn-cs"/>
        </a:defRPr>
      </a:lvl2pPr>
      <a:lvl3pPr marL="1142976" indent="-228596" algn="l" defTabSz="914380" rtl="0" eaLnBrk="1" latinLnBrk="0" hangingPunct="1">
        <a:lnSpc>
          <a:spcPct val="90000"/>
        </a:lnSpc>
        <a:spcBef>
          <a:spcPts val="500"/>
        </a:spcBef>
        <a:buFont typeface="Arial" panose="020B0604020202020204" pitchFamily="34" charset="0"/>
        <a:buChar char="•"/>
        <a:defRPr sz="2000" kern="1200">
          <a:solidFill>
            <a:srgbClr val="484848"/>
          </a:solidFill>
          <a:latin typeface="+mn-lt"/>
          <a:ea typeface="+mn-ea"/>
          <a:cs typeface="+mn-cs"/>
        </a:defRPr>
      </a:lvl3pPr>
      <a:lvl4pPr marL="1600167" indent="-228596" algn="l" defTabSz="914380" rtl="0" eaLnBrk="1" latinLnBrk="0" hangingPunct="1">
        <a:lnSpc>
          <a:spcPct val="90000"/>
        </a:lnSpc>
        <a:spcBef>
          <a:spcPts val="500"/>
        </a:spcBef>
        <a:buFont typeface="Arial" panose="020B0604020202020204" pitchFamily="34" charset="0"/>
        <a:buChar char="•"/>
        <a:defRPr sz="1801" kern="1200">
          <a:solidFill>
            <a:srgbClr val="484848"/>
          </a:solidFill>
          <a:latin typeface="+mn-lt"/>
          <a:ea typeface="+mn-ea"/>
          <a:cs typeface="+mn-cs"/>
        </a:defRPr>
      </a:lvl4pPr>
      <a:lvl5pPr marL="2057357" indent="-228596" algn="l" defTabSz="914380" rtl="0" eaLnBrk="1" latinLnBrk="0" hangingPunct="1">
        <a:lnSpc>
          <a:spcPct val="90000"/>
        </a:lnSpc>
        <a:spcBef>
          <a:spcPts val="500"/>
        </a:spcBef>
        <a:buFont typeface="Arial" panose="020B0604020202020204" pitchFamily="34" charset="0"/>
        <a:buChar char="•"/>
        <a:defRPr sz="1801" kern="1200">
          <a:solidFill>
            <a:srgbClr val="484848"/>
          </a:solidFill>
          <a:latin typeface="+mn-lt"/>
          <a:ea typeface="+mn-ea"/>
          <a:cs typeface="+mn-cs"/>
        </a:defRPr>
      </a:lvl5pPr>
      <a:lvl6pPr marL="2514547"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37"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28"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18"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0" rtl="0" eaLnBrk="1" latinLnBrk="0" hangingPunct="1">
        <a:defRPr sz="1801" kern="1200">
          <a:solidFill>
            <a:schemeClr val="tx1"/>
          </a:solidFill>
          <a:latin typeface="+mn-lt"/>
          <a:ea typeface="+mn-ea"/>
          <a:cs typeface="+mn-cs"/>
        </a:defRPr>
      </a:lvl1pPr>
      <a:lvl2pPr marL="457191" algn="l" defTabSz="914380" rtl="0" eaLnBrk="1" latinLnBrk="0" hangingPunct="1">
        <a:defRPr sz="1801" kern="1200">
          <a:solidFill>
            <a:schemeClr val="tx1"/>
          </a:solidFill>
          <a:latin typeface="+mn-lt"/>
          <a:ea typeface="+mn-ea"/>
          <a:cs typeface="+mn-cs"/>
        </a:defRPr>
      </a:lvl2pPr>
      <a:lvl3pPr marL="914380" algn="l" defTabSz="914380" rtl="0" eaLnBrk="1" latinLnBrk="0" hangingPunct="1">
        <a:defRPr sz="1801" kern="1200">
          <a:solidFill>
            <a:schemeClr val="tx1"/>
          </a:solidFill>
          <a:latin typeface="+mn-lt"/>
          <a:ea typeface="+mn-ea"/>
          <a:cs typeface="+mn-cs"/>
        </a:defRPr>
      </a:lvl3pPr>
      <a:lvl4pPr marL="1371571" algn="l" defTabSz="914380" rtl="0" eaLnBrk="1" latinLnBrk="0" hangingPunct="1">
        <a:defRPr sz="1801" kern="1200">
          <a:solidFill>
            <a:schemeClr val="tx1"/>
          </a:solidFill>
          <a:latin typeface="+mn-lt"/>
          <a:ea typeface="+mn-ea"/>
          <a:cs typeface="+mn-cs"/>
        </a:defRPr>
      </a:lvl4pPr>
      <a:lvl5pPr marL="1828761" algn="l" defTabSz="914380" rtl="0" eaLnBrk="1" latinLnBrk="0" hangingPunct="1">
        <a:defRPr sz="1801" kern="1200">
          <a:solidFill>
            <a:schemeClr val="tx1"/>
          </a:solidFill>
          <a:latin typeface="+mn-lt"/>
          <a:ea typeface="+mn-ea"/>
          <a:cs typeface="+mn-cs"/>
        </a:defRPr>
      </a:lvl5pPr>
      <a:lvl6pPr marL="2285951" algn="l" defTabSz="914380" rtl="0" eaLnBrk="1" latinLnBrk="0" hangingPunct="1">
        <a:defRPr sz="1801" kern="1200">
          <a:solidFill>
            <a:schemeClr val="tx1"/>
          </a:solidFill>
          <a:latin typeface="+mn-lt"/>
          <a:ea typeface="+mn-ea"/>
          <a:cs typeface="+mn-cs"/>
        </a:defRPr>
      </a:lvl6pPr>
      <a:lvl7pPr marL="2743141" algn="l" defTabSz="914380" rtl="0" eaLnBrk="1" latinLnBrk="0" hangingPunct="1">
        <a:defRPr sz="1801" kern="1200">
          <a:solidFill>
            <a:schemeClr val="tx1"/>
          </a:solidFill>
          <a:latin typeface="+mn-lt"/>
          <a:ea typeface="+mn-ea"/>
          <a:cs typeface="+mn-cs"/>
        </a:defRPr>
      </a:lvl7pPr>
      <a:lvl8pPr marL="3200332" algn="l" defTabSz="914380" rtl="0" eaLnBrk="1" latinLnBrk="0" hangingPunct="1">
        <a:defRPr sz="1801" kern="1200">
          <a:solidFill>
            <a:schemeClr val="tx1"/>
          </a:solidFill>
          <a:latin typeface="+mn-lt"/>
          <a:ea typeface="+mn-ea"/>
          <a:cs typeface="+mn-cs"/>
        </a:defRPr>
      </a:lvl8pPr>
      <a:lvl9pPr marL="3657522" algn="l" defTabSz="914380" rtl="0" eaLnBrk="1" latinLnBrk="0" hangingPunct="1">
        <a:defRPr sz="180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07F0E7-ED29-4A0C-8500-7D8FFAB24D9E}"/>
              </a:ext>
            </a:extLst>
          </p:cNvPr>
          <p:cNvSpPr>
            <a:spLocks noGrp="1"/>
          </p:cNvSpPr>
          <p:nvPr>
            <p:ph type="title"/>
          </p:nvPr>
        </p:nvSpPr>
        <p:spPr>
          <a:xfrm>
            <a:off x="838203"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E732E5-55B2-4917-ACF0-D067948EA996}"/>
              </a:ext>
            </a:extLst>
          </p:cNvPr>
          <p:cNvSpPr>
            <a:spLocks noGrp="1"/>
          </p:cNvSpPr>
          <p:nvPr>
            <p:ph type="body" idx="1"/>
          </p:nvPr>
        </p:nvSpPr>
        <p:spPr>
          <a:xfrm>
            <a:off x="838203"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6419116"/>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36" r:id="rId7"/>
  </p:sldLayoutIdLst>
  <p:txStyles>
    <p:titleStyle>
      <a:lvl1pPr algn="l" defTabSz="91438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596" indent="-228596" algn="l" defTabSz="914380" rtl="0" eaLnBrk="1" latinLnBrk="0" hangingPunct="1">
        <a:lnSpc>
          <a:spcPct val="90000"/>
        </a:lnSpc>
        <a:spcBef>
          <a:spcPts val="1001"/>
        </a:spcBef>
        <a:buFont typeface="Arial" panose="020B0604020202020204" pitchFamily="34" charset="0"/>
        <a:buChar char="•"/>
        <a:defRPr sz="2800" kern="1200">
          <a:solidFill>
            <a:schemeClr val="bg1"/>
          </a:solidFill>
          <a:latin typeface="+mn-lt"/>
          <a:ea typeface="+mn-ea"/>
          <a:cs typeface="+mn-cs"/>
        </a:defRPr>
      </a:lvl1pPr>
      <a:lvl2pPr marL="685786" indent="-228596" algn="l" defTabSz="91438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2976" indent="-228596" algn="l" defTabSz="91438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167" indent="-228596" algn="l" defTabSz="914380" rtl="0" eaLnBrk="1" latinLnBrk="0" hangingPunct="1">
        <a:lnSpc>
          <a:spcPct val="90000"/>
        </a:lnSpc>
        <a:spcBef>
          <a:spcPts val="500"/>
        </a:spcBef>
        <a:buFont typeface="Arial" panose="020B0604020202020204" pitchFamily="34" charset="0"/>
        <a:buChar char="•"/>
        <a:defRPr sz="1801" kern="1200">
          <a:solidFill>
            <a:schemeClr val="bg1"/>
          </a:solidFill>
          <a:latin typeface="+mn-lt"/>
          <a:ea typeface="+mn-ea"/>
          <a:cs typeface="+mn-cs"/>
        </a:defRPr>
      </a:lvl4pPr>
      <a:lvl5pPr marL="2057357" indent="-228596" algn="l" defTabSz="914380" rtl="0" eaLnBrk="1" latinLnBrk="0" hangingPunct="1">
        <a:lnSpc>
          <a:spcPct val="90000"/>
        </a:lnSpc>
        <a:spcBef>
          <a:spcPts val="500"/>
        </a:spcBef>
        <a:buFont typeface="Arial" panose="020B0604020202020204" pitchFamily="34" charset="0"/>
        <a:buChar char="•"/>
        <a:defRPr sz="1801" kern="1200">
          <a:solidFill>
            <a:schemeClr val="bg1"/>
          </a:solidFill>
          <a:latin typeface="+mn-lt"/>
          <a:ea typeface="+mn-ea"/>
          <a:cs typeface="+mn-cs"/>
        </a:defRPr>
      </a:lvl5pPr>
      <a:lvl6pPr marL="2514547"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37"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28"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18"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0" rtl="0" eaLnBrk="1" latinLnBrk="0" hangingPunct="1">
        <a:defRPr sz="1801" kern="1200">
          <a:solidFill>
            <a:schemeClr val="tx1"/>
          </a:solidFill>
          <a:latin typeface="+mn-lt"/>
          <a:ea typeface="+mn-ea"/>
          <a:cs typeface="+mn-cs"/>
        </a:defRPr>
      </a:lvl1pPr>
      <a:lvl2pPr marL="457191" algn="l" defTabSz="914380" rtl="0" eaLnBrk="1" latinLnBrk="0" hangingPunct="1">
        <a:defRPr sz="1801" kern="1200">
          <a:solidFill>
            <a:schemeClr val="tx1"/>
          </a:solidFill>
          <a:latin typeface="+mn-lt"/>
          <a:ea typeface="+mn-ea"/>
          <a:cs typeface="+mn-cs"/>
        </a:defRPr>
      </a:lvl2pPr>
      <a:lvl3pPr marL="914380" algn="l" defTabSz="914380" rtl="0" eaLnBrk="1" latinLnBrk="0" hangingPunct="1">
        <a:defRPr sz="1801" kern="1200">
          <a:solidFill>
            <a:schemeClr val="tx1"/>
          </a:solidFill>
          <a:latin typeface="+mn-lt"/>
          <a:ea typeface="+mn-ea"/>
          <a:cs typeface="+mn-cs"/>
        </a:defRPr>
      </a:lvl3pPr>
      <a:lvl4pPr marL="1371571" algn="l" defTabSz="914380" rtl="0" eaLnBrk="1" latinLnBrk="0" hangingPunct="1">
        <a:defRPr sz="1801" kern="1200">
          <a:solidFill>
            <a:schemeClr val="tx1"/>
          </a:solidFill>
          <a:latin typeface="+mn-lt"/>
          <a:ea typeface="+mn-ea"/>
          <a:cs typeface="+mn-cs"/>
        </a:defRPr>
      </a:lvl4pPr>
      <a:lvl5pPr marL="1828761" algn="l" defTabSz="914380" rtl="0" eaLnBrk="1" latinLnBrk="0" hangingPunct="1">
        <a:defRPr sz="1801" kern="1200">
          <a:solidFill>
            <a:schemeClr val="tx1"/>
          </a:solidFill>
          <a:latin typeface="+mn-lt"/>
          <a:ea typeface="+mn-ea"/>
          <a:cs typeface="+mn-cs"/>
        </a:defRPr>
      </a:lvl5pPr>
      <a:lvl6pPr marL="2285951" algn="l" defTabSz="914380" rtl="0" eaLnBrk="1" latinLnBrk="0" hangingPunct="1">
        <a:defRPr sz="1801" kern="1200">
          <a:solidFill>
            <a:schemeClr val="tx1"/>
          </a:solidFill>
          <a:latin typeface="+mn-lt"/>
          <a:ea typeface="+mn-ea"/>
          <a:cs typeface="+mn-cs"/>
        </a:defRPr>
      </a:lvl6pPr>
      <a:lvl7pPr marL="2743141" algn="l" defTabSz="914380" rtl="0" eaLnBrk="1" latinLnBrk="0" hangingPunct="1">
        <a:defRPr sz="1801" kern="1200">
          <a:solidFill>
            <a:schemeClr val="tx1"/>
          </a:solidFill>
          <a:latin typeface="+mn-lt"/>
          <a:ea typeface="+mn-ea"/>
          <a:cs typeface="+mn-cs"/>
        </a:defRPr>
      </a:lvl7pPr>
      <a:lvl8pPr marL="3200332" algn="l" defTabSz="914380" rtl="0" eaLnBrk="1" latinLnBrk="0" hangingPunct="1">
        <a:defRPr sz="1801" kern="1200">
          <a:solidFill>
            <a:schemeClr val="tx1"/>
          </a:solidFill>
          <a:latin typeface="+mn-lt"/>
          <a:ea typeface="+mn-ea"/>
          <a:cs typeface="+mn-cs"/>
        </a:defRPr>
      </a:lvl8pPr>
      <a:lvl9pPr marL="3657522" algn="l" defTabSz="914380" rtl="0" eaLnBrk="1" latinLnBrk="0" hangingPunct="1">
        <a:defRPr sz="1801"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8258" y="365127"/>
            <a:ext cx="1066554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8258" y="1825625"/>
            <a:ext cx="1066554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9912087"/>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defTabSz="914380" rtl="0" eaLnBrk="1" latinLnBrk="0" hangingPunct="1">
        <a:lnSpc>
          <a:spcPct val="90000"/>
        </a:lnSpc>
        <a:spcBef>
          <a:spcPct val="0"/>
        </a:spcBef>
        <a:buNone/>
        <a:defRPr sz="4400" b="1" kern="1200">
          <a:solidFill>
            <a:srgbClr val="2F747E"/>
          </a:solidFill>
          <a:latin typeface="+mj-lt"/>
          <a:ea typeface="+mj-ea"/>
          <a:cs typeface="+mj-cs"/>
        </a:defRPr>
      </a:lvl1pPr>
    </p:titleStyle>
    <p:bodyStyle>
      <a:lvl1pPr marL="228596" indent="-228596" algn="l" defTabSz="914380" rtl="0" eaLnBrk="1" latinLnBrk="0" hangingPunct="1">
        <a:lnSpc>
          <a:spcPct val="90000"/>
        </a:lnSpc>
        <a:spcBef>
          <a:spcPts val="1001"/>
        </a:spcBef>
        <a:buFont typeface="Arial" panose="020B0604020202020204" pitchFamily="34" charset="0"/>
        <a:buChar char="•"/>
        <a:defRPr sz="2800" kern="1200">
          <a:solidFill>
            <a:srgbClr val="484848"/>
          </a:solidFill>
          <a:latin typeface="+mn-lt"/>
          <a:ea typeface="+mn-ea"/>
          <a:cs typeface="+mn-cs"/>
        </a:defRPr>
      </a:lvl1pPr>
      <a:lvl2pPr marL="685786" indent="-228596" algn="l" defTabSz="914380" rtl="0" eaLnBrk="1" latinLnBrk="0" hangingPunct="1">
        <a:lnSpc>
          <a:spcPct val="90000"/>
        </a:lnSpc>
        <a:spcBef>
          <a:spcPts val="500"/>
        </a:spcBef>
        <a:buFont typeface="Arial" panose="020B0604020202020204" pitchFamily="34" charset="0"/>
        <a:buChar char="•"/>
        <a:defRPr sz="2400" kern="1200">
          <a:solidFill>
            <a:srgbClr val="484848"/>
          </a:solidFill>
          <a:latin typeface="+mn-lt"/>
          <a:ea typeface="+mn-ea"/>
          <a:cs typeface="+mn-cs"/>
        </a:defRPr>
      </a:lvl2pPr>
      <a:lvl3pPr marL="1142976" indent="-228596" algn="l" defTabSz="914380" rtl="0" eaLnBrk="1" latinLnBrk="0" hangingPunct="1">
        <a:lnSpc>
          <a:spcPct val="90000"/>
        </a:lnSpc>
        <a:spcBef>
          <a:spcPts val="500"/>
        </a:spcBef>
        <a:buFont typeface="Arial" panose="020B0604020202020204" pitchFamily="34" charset="0"/>
        <a:buChar char="•"/>
        <a:defRPr sz="2000" kern="1200">
          <a:solidFill>
            <a:srgbClr val="484848"/>
          </a:solidFill>
          <a:latin typeface="+mn-lt"/>
          <a:ea typeface="+mn-ea"/>
          <a:cs typeface="+mn-cs"/>
        </a:defRPr>
      </a:lvl3pPr>
      <a:lvl4pPr marL="1600167" indent="-228596" algn="l" defTabSz="914380" rtl="0" eaLnBrk="1" latinLnBrk="0" hangingPunct="1">
        <a:lnSpc>
          <a:spcPct val="90000"/>
        </a:lnSpc>
        <a:spcBef>
          <a:spcPts val="500"/>
        </a:spcBef>
        <a:buFont typeface="Arial" panose="020B0604020202020204" pitchFamily="34" charset="0"/>
        <a:buChar char="•"/>
        <a:defRPr sz="1801" kern="1200">
          <a:solidFill>
            <a:srgbClr val="484848"/>
          </a:solidFill>
          <a:latin typeface="+mn-lt"/>
          <a:ea typeface="+mn-ea"/>
          <a:cs typeface="+mn-cs"/>
        </a:defRPr>
      </a:lvl4pPr>
      <a:lvl5pPr marL="2057357" indent="-228596" algn="l" defTabSz="914380" rtl="0" eaLnBrk="1" latinLnBrk="0" hangingPunct="1">
        <a:lnSpc>
          <a:spcPct val="90000"/>
        </a:lnSpc>
        <a:spcBef>
          <a:spcPts val="500"/>
        </a:spcBef>
        <a:buFont typeface="Arial" panose="020B0604020202020204" pitchFamily="34" charset="0"/>
        <a:buChar char="•"/>
        <a:defRPr sz="1801" kern="1200">
          <a:solidFill>
            <a:srgbClr val="484848"/>
          </a:solidFill>
          <a:latin typeface="+mn-lt"/>
          <a:ea typeface="+mn-ea"/>
          <a:cs typeface="+mn-cs"/>
        </a:defRPr>
      </a:lvl5pPr>
      <a:lvl6pPr marL="2514547"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37"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28"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18"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0" rtl="0" eaLnBrk="1" latinLnBrk="0" hangingPunct="1">
        <a:defRPr sz="1801" kern="1200">
          <a:solidFill>
            <a:schemeClr val="tx1"/>
          </a:solidFill>
          <a:latin typeface="+mn-lt"/>
          <a:ea typeface="+mn-ea"/>
          <a:cs typeface="+mn-cs"/>
        </a:defRPr>
      </a:lvl1pPr>
      <a:lvl2pPr marL="457191" algn="l" defTabSz="914380" rtl="0" eaLnBrk="1" latinLnBrk="0" hangingPunct="1">
        <a:defRPr sz="1801" kern="1200">
          <a:solidFill>
            <a:schemeClr val="tx1"/>
          </a:solidFill>
          <a:latin typeface="+mn-lt"/>
          <a:ea typeface="+mn-ea"/>
          <a:cs typeface="+mn-cs"/>
        </a:defRPr>
      </a:lvl2pPr>
      <a:lvl3pPr marL="914380" algn="l" defTabSz="914380" rtl="0" eaLnBrk="1" latinLnBrk="0" hangingPunct="1">
        <a:defRPr sz="1801" kern="1200">
          <a:solidFill>
            <a:schemeClr val="tx1"/>
          </a:solidFill>
          <a:latin typeface="+mn-lt"/>
          <a:ea typeface="+mn-ea"/>
          <a:cs typeface="+mn-cs"/>
        </a:defRPr>
      </a:lvl3pPr>
      <a:lvl4pPr marL="1371571" algn="l" defTabSz="914380" rtl="0" eaLnBrk="1" latinLnBrk="0" hangingPunct="1">
        <a:defRPr sz="1801" kern="1200">
          <a:solidFill>
            <a:schemeClr val="tx1"/>
          </a:solidFill>
          <a:latin typeface="+mn-lt"/>
          <a:ea typeface="+mn-ea"/>
          <a:cs typeface="+mn-cs"/>
        </a:defRPr>
      </a:lvl4pPr>
      <a:lvl5pPr marL="1828761" algn="l" defTabSz="914380" rtl="0" eaLnBrk="1" latinLnBrk="0" hangingPunct="1">
        <a:defRPr sz="1801" kern="1200">
          <a:solidFill>
            <a:schemeClr val="tx1"/>
          </a:solidFill>
          <a:latin typeface="+mn-lt"/>
          <a:ea typeface="+mn-ea"/>
          <a:cs typeface="+mn-cs"/>
        </a:defRPr>
      </a:lvl5pPr>
      <a:lvl6pPr marL="2285951" algn="l" defTabSz="914380" rtl="0" eaLnBrk="1" latinLnBrk="0" hangingPunct="1">
        <a:defRPr sz="1801" kern="1200">
          <a:solidFill>
            <a:schemeClr val="tx1"/>
          </a:solidFill>
          <a:latin typeface="+mn-lt"/>
          <a:ea typeface="+mn-ea"/>
          <a:cs typeface="+mn-cs"/>
        </a:defRPr>
      </a:lvl6pPr>
      <a:lvl7pPr marL="2743141" algn="l" defTabSz="914380" rtl="0" eaLnBrk="1" latinLnBrk="0" hangingPunct="1">
        <a:defRPr sz="1801" kern="1200">
          <a:solidFill>
            <a:schemeClr val="tx1"/>
          </a:solidFill>
          <a:latin typeface="+mn-lt"/>
          <a:ea typeface="+mn-ea"/>
          <a:cs typeface="+mn-cs"/>
        </a:defRPr>
      </a:lvl7pPr>
      <a:lvl8pPr marL="3200332" algn="l" defTabSz="914380" rtl="0" eaLnBrk="1" latinLnBrk="0" hangingPunct="1">
        <a:defRPr sz="1801" kern="1200">
          <a:solidFill>
            <a:schemeClr val="tx1"/>
          </a:solidFill>
          <a:latin typeface="+mn-lt"/>
          <a:ea typeface="+mn-ea"/>
          <a:cs typeface="+mn-cs"/>
        </a:defRPr>
      </a:lvl8pPr>
      <a:lvl9pPr marL="3657522" algn="l" defTabSz="914380"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8.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0.png"/><Relationship Id="rId7" Type="http://schemas.openxmlformats.org/officeDocument/2006/relationships/diagramColors" Target="../diagrams/colors2.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4.sv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2524F2B-CA9B-4327-B2F4-B8D7B14769BC}"/>
              </a:ext>
            </a:extLst>
          </p:cNvPr>
          <p:cNvSpPr>
            <a:spLocks noGrp="1"/>
          </p:cNvSpPr>
          <p:nvPr>
            <p:ph type="subTitle" idx="1"/>
          </p:nvPr>
        </p:nvSpPr>
        <p:spPr/>
        <p:txBody>
          <a:bodyPr lIns="91440" tIns="45720" rIns="91440" bIns="45720" anchor="t">
            <a:normAutofit/>
          </a:bodyPr>
          <a:lstStyle/>
          <a:p>
            <a:r>
              <a:rPr lang="en-US">
                <a:latin typeface="Franklin Gothic Book"/>
              </a:rPr>
              <a:t>Racial Equity Subcommittee Meeting</a:t>
            </a:r>
            <a:endParaRPr lang="en-US"/>
          </a:p>
          <a:p>
            <a:r>
              <a:rPr lang="en-US">
                <a:latin typeface="Franklin Gothic Book"/>
              </a:rPr>
              <a:t>NC Balance of State CoC</a:t>
            </a:r>
          </a:p>
          <a:p>
            <a:r>
              <a:rPr lang="en-US">
                <a:latin typeface="Franklin Gothic Book"/>
              </a:rPr>
              <a:t>March 16, 2022 at 11:30 AM</a:t>
            </a:r>
          </a:p>
        </p:txBody>
      </p:sp>
      <p:sp>
        <p:nvSpPr>
          <p:cNvPr id="3" name="Title 2">
            <a:extLst>
              <a:ext uri="{FF2B5EF4-FFF2-40B4-BE49-F238E27FC236}">
                <a16:creationId xmlns:a16="http://schemas.microsoft.com/office/drawing/2014/main" id="{ADC84BF1-A46E-43DC-B5C8-64BBD0263677}"/>
              </a:ext>
            </a:extLst>
          </p:cNvPr>
          <p:cNvSpPr>
            <a:spLocks noGrp="1"/>
          </p:cNvSpPr>
          <p:nvPr>
            <p:ph type="ctrTitle"/>
          </p:nvPr>
        </p:nvSpPr>
        <p:spPr/>
        <p:txBody>
          <a:bodyPr/>
          <a:lstStyle/>
          <a:p>
            <a:endParaRPr lang="en-US"/>
          </a:p>
        </p:txBody>
      </p:sp>
      <p:sp>
        <p:nvSpPr>
          <p:cNvPr id="4" name="TextBox 3">
            <a:extLst>
              <a:ext uri="{FF2B5EF4-FFF2-40B4-BE49-F238E27FC236}">
                <a16:creationId xmlns:a16="http://schemas.microsoft.com/office/drawing/2014/main" id="{A177A000-5A32-4E9C-81B5-9D1B7F609C01}"/>
              </a:ext>
            </a:extLst>
          </p:cNvPr>
          <p:cNvSpPr txBox="1"/>
          <p:nvPr/>
        </p:nvSpPr>
        <p:spPr>
          <a:xfrm>
            <a:off x="1133582" y="4952144"/>
            <a:ext cx="9924836" cy="1292662"/>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b="1">
                <a:solidFill>
                  <a:schemeClr val="accent1"/>
                </a:solidFill>
              </a:rPr>
              <a:t>The purpose of the Racial Equity subcommittee is to identify areas in NC Balance of State </a:t>
            </a:r>
            <a:r>
              <a:rPr lang="en-US" sz="2000" b="1" err="1">
                <a:solidFill>
                  <a:schemeClr val="accent1"/>
                </a:solidFill>
              </a:rPr>
              <a:t>CoC’s</a:t>
            </a:r>
            <a:r>
              <a:rPr lang="en-US" sz="2000" b="1">
                <a:solidFill>
                  <a:schemeClr val="accent1"/>
                </a:solidFill>
              </a:rPr>
              <a:t> policies that may contribute to racial disparities in access to and services from the homeless system and to recommend changes to them. </a:t>
            </a:r>
          </a:p>
          <a:p>
            <a:endParaRPr lang="en-US"/>
          </a:p>
        </p:txBody>
      </p:sp>
    </p:spTree>
    <p:extLst>
      <p:ext uri="{BB962C8B-B14F-4D97-AF65-F5344CB8AC3E}">
        <p14:creationId xmlns:p14="http://schemas.microsoft.com/office/powerpoint/2010/main" val="701589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696DBF-2031-46BD-A4B4-BB8FAADA2CA1}"/>
              </a:ext>
            </a:extLst>
          </p:cNvPr>
          <p:cNvSpPr>
            <a:spLocks noGrp="1"/>
          </p:cNvSpPr>
          <p:nvPr>
            <p:ph type="title"/>
          </p:nvPr>
        </p:nvSpPr>
        <p:spPr/>
        <p:txBody>
          <a:bodyPr/>
          <a:lstStyle/>
          <a:p>
            <a:r>
              <a:rPr lang="en-US"/>
              <a:t>Goals for 2022 ideas</a:t>
            </a:r>
          </a:p>
        </p:txBody>
      </p:sp>
      <p:sp>
        <p:nvSpPr>
          <p:cNvPr id="4" name="Content Placeholder 3">
            <a:extLst>
              <a:ext uri="{FF2B5EF4-FFF2-40B4-BE49-F238E27FC236}">
                <a16:creationId xmlns:a16="http://schemas.microsoft.com/office/drawing/2014/main" id="{C255603F-2C50-46C9-9D17-C8586A0E6C46}"/>
              </a:ext>
            </a:extLst>
          </p:cNvPr>
          <p:cNvSpPr>
            <a:spLocks noGrp="1"/>
          </p:cNvSpPr>
          <p:nvPr>
            <p:ph sz="quarter" idx="1"/>
          </p:nvPr>
        </p:nvSpPr>
        <p:spPr/>
        <p:txBody>
          <a:bodyPr>
            <a:normAutofit lnSpcReduction="10000"/>
          </a:bodyPr>
          <a:lstStyle/>
          <a:p>
            <a:pPr marL="0" indent="0">
              <a:buNone/>
            </a:pPr>
            <a:r>
              <a:rPr lang="en-US" b="1"/>
              <a:t>Topics: </a:t>
            </a:r>
          </a:p>
          <a:p>
            <a:r>
              <a:rPr lang="en-US"/>
              <a:t>Education</a:t>
            </a:r>
          </a:p>
          <a:p>
            <a:r>
              <a:rPr lang="en-US"/>
              <a:t>Governance </a:t>
            </a:r>
          </a:p>
          <a:p>
            <a:r>
              <a:rPr lang="en-US"/>
              <a:t>Improving the CoC</a:t>
            </a:r>
          </a:p>
          <a:p>
            <a:r>
              <a:rPr lang="en-US"/>
              <a:t>Legislative Advocacy</a:t>
            </a:r>
          </a:p>
          <a:p>
            <a:r>
              <a:rPr lang="en-US"/>
              <a:t>Understanding the CoC</a:t>
            </a:r>
          </a:p>
          <a:p>
            <a:pPr marL="0" indent="0">
              <a:buNone/>
            </a:pPr>
            <a:endParaRPr lang="en-US"/>
          </a:p>
          <a:p>
            <a:pPr marL="0" indent="0">
              <a:buNone/>
            </a:pPr>
            <a:r>
              <a:rPr lang="en-US" b="1"/>
              <a:t>Questions</a:t>
            </a:r>
          </a:p>
          <a:p>
            <a:r>
              <a:rPr lang="en-US"/>
              <a:t>Is this a subcommittee goal for 2022?</a:t>
            </a:r>
          </a:p>
          <a:p>
            <a:r>
              <a:rPr lang="en-US"/>
              <a:t>Is this a workgroup? Who’s interested? </a:t>
            </a:r>
          </a:p>
        </p:txBody>
      </p:sp>
    </p:spTree>
    <p:extLst>
      <p:ext uri="{BB962C8B-B14F-4D97-AF65-F5344CB8AC3E}">
        <p14:creationId xmlns:p14="http://schemas.microsoft.com/office/powerpoint/2010/main" val="1037964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4C193-0BC9-4A35-97BB-AA1890E63598}"/>
              </a:ext>
            </a:extLst>
          </p:cNvPr>
          <p:cNvSpPr>
            <a:spLocks noGrp="1"/>
          </p:cNvSpPr>
          <p:nvPr>
            <p:ph type="title"/>
          </p:nvPr>
        </p:nvSpPr>
        <p:spPr/>
        <p:txBody>
          <a:bodyPr/>
          <a:lstStyle/>
          <a:p>
            <a:r>
              <a:rPr lang="en-US"/>
              <a:t>Education</a:t>
            </a:r>
          </a:p>
        </p:txBody>
      </p:sp>
      <p:sp>
        <p:nvSpPr>
          <p:cNvPr id="3" name="Content Placeholder 2">
            <a:extLst>
              <a:ext uri="{FF2B5EF4-FFF2-40B4-BE49-F238E27FC236}">
                <a16:creationId xmlns:a16="http://schemas.microsoft.com/office/drawing/2014/main" id="{55085C04-DA1F-4B37-A19C-7EF0966E9F69}"/>
              </a:ext>
            </a:extLst>
          </p:cNvPr>
          <p:cNvSpPr>
            <a:spLocks noGrp="1"/>
          </p:cNvSpPr>
          <p:nvPr>
            <p:ph sz="quarter" idx="1"/>
          </p:nvPr>
        </p:nvSpPr>
        <p:spPr/>
        <p:txBody>
          <a:bodyPr vert="horz" lIns="91440" tIns="45720" rIns="91440" bIns="45720" anchor="t">
            <a:normAutofit/>
          </a:bodyPr>
          <a:lstStyle/>
          <a:p>
            <a:pPr marL="0" indent="0">
              <a:buNone/>
            </a:pPr>
            <a:r>
              <a:rPr lang="en-US" b="1">
                <a:latin typeface="Franklin Gothic Book"/>
              </a:rPr>
              <a:t>Racial Equity Dialogues</a:t>
            </a:r>
          </a:p>
          <a:p>
            <a:r>
              <a:rPr lang="en-US">
                <a:latin typeface="Franklin Gothic Book"/>
              </a:rPr>
              <a:t>Workgroup planning three for 2022</a:t>
            </a:r>
          </a:p>
          <a:p>
            <a:pPr lvl="1"/>
            <a:r>
              <a:rPr lang="en-US">
                <a:latin typeface="Franklin Gothic Book"/>
              </a:rPr>
              <a:t>Obstacles to Homebuying (April 12)</a:t>
            </a:r>
          </a:p>
          <a:p>
            <a:pPr lvl="1"/>
            <a:r>
              <a:rPr lang="en-US">
                <a:latin typeface="Franklin Gothic Book"/>
              </a:rPr>
              <a:t>Impacts of Stress/Trauma (June 21)</a:t>
            </a:r>
            <a:endParaRPr lang="en-US"/>
          </a:p>
          <a:p>
            <a:pPr lvl="1"/>
            <a:r>
              <a:rPr lang="en-US">
                <a:latin typeface="Franklin Gothic Book"/>
              </a:rPr>
              <a:t>Housing Solutions for the Future (October 18)</a:t>
            </a:r>
            <a:endParaRPr lang="en-US"/>
          </a:p>
          <a:p>
            <a:endParaRPr lang="en-US"/>
          </a:p>
          <a:p>
            <a:pPr marL="0" indent="0">
              <a:buNone/>
            </a:pPr>
            <a:r>
              <a:rPr lang="en-US" b="1">
                <a:latin typeface="Franklin Gothic Book"/>
              </a:rPr>
              <a:t>Landlord Education on Fair Housing</a:t>
            </a:r>
          </a:p>
          <a:p>
            <a:pPr marL="0" indent="0">
              <a:buNone/>
            </a:pPr>
            <a:r>
              <a:rPr lang="en-US" b="1">
                <a:latin typeface="Franklin Gothic Book"/>
              </a:rPr>
              <a:t>Equity Training for shelters/providers</a:t>
            </a:r>
          </a:p>
          <a:p>
            <a:pPr marL="0" indent="0">
              <a:buNone/>
            </a:pPr>
            <a:r>
              <a:rPr lang="en-US" b="1">
                <a:latin typeface="Franklin Gothic Book"/>
              </a:rPr>
              <a:t>Landlord/Tenant Dialogue on accountability</a:t>
            </a:r>
          </a:p>
          <a:p>
            <a:pPr marL="0" indent="0">
              <a:buNone/>
            </a:pPr>
            <a:endParaRPr lang="en-US" b="1"/>
          </a:p>
          <a:p>
            <a:pPr marL="0" indent="0">
              <a:buNone/>
            </a:pPr>
            <a:endParaRPr lang="en-US" b="1"/>
          </a:p>
        </p:txBody>
      </p:sp>
    </p:spTree>
    <p:extLst>
      <p:ext uri="{BB962C8B-B14F-4D97-AF65-F5344CB8AC3E}">
        <p14:creationId xmlns:p14="http://schemas.microsoft.com/office/powerpoint/2010/main" val="2077771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9C3CB-8B3B-4803-ADCF-8C5179D71A81}"/>
              </a:ext>
            </a:extLst>
          </p:cNvPr>
          <p:cNvSpPr>
            <a:spLocks noGrp="1"/>
          </p:cNvSpPr>
          <p:nvPr>
            <p:ph type="title"/>
          </p:nvPr>
        </p:nvSpPr>
        <p:spPr/>
        <p:txBody>
          <a:bodyPr/>
          <a:lstStyle/>
          <a:p>
            <a:r>
              <a:rPr lang="en-US"/>
              <a:t>Governance</a:t>
            </a:r>
          </a:p>
        </p:txBody>
      </p:sp>
      <p:sp>
        <p:nvSpPr>
          <p:cNvPr id="3" name="Content Placeholder 2">
            <a:extLst>
              <a:ext uri="{FF2B5EF4-FFF2-40B4-BE49-F238E27FC236}">
                <a16:creationId xmlns:a16="http://schemas.microsoft.com/office/drawing/2014/main" id="{61FB2873-6722-41BB-8D6E-6917428BE919}"/>
              </a:ext>
            </a:extLst>
          </p:cNvPr>
          <p:cNvSpPr>
            <a:spLocks noGrp="1"/>
          </p:cNvSpPr>
          <p:nvPr>
            <p:ph sz="quarter" idx="1"/>
          </p:nvPr>
        </p:nvSpPr>
        <p:spPr/>
        <p:txBody>
          <a:bodyPr>
            <a:normAutofit fontScale="92500" lnSpcReduction="20000"/>
          </a:bodyPr>
          <a:lstStyle/>
          <a:p>
            <a:pPr marL="0" indent="0">
              <a:buNone/>
            </a:pPr>
            <a:r>
              <a:rPr lang="en-US" b="1"/>
              <a:t>Anti-Discrimination Policy</a:t>
            </a:r>
          </a:p>
          <a:p>
            <a:r>
              <a:rPr lang="en-US"/>
              <a:t>Used for mandatory annual training</a:t>
            </a:r>
          </a:p>
          <a:p>
            <a:r>
              <a:rPr lang="en-US"/>
              <a:t>Used for funding scoring</a:t>
            </a:r>
          </a:p>
          <a:p>
            <a:endParaRPr lang="en-US"/>
          </a:p>
          <a:p>
            <a:pPr marL="0" indent="0">
              <a:buNone/>
            </a:pPr>
            <a:r>
              <a:rPr lang="en-US" b="1"/>
              <a:t>Scorecard Evaluation &amp; Revision</a:t>
            </a:r>
          </a:p>
          <a:p>
            <a:r>
              <a:rPr lang="en-US"/>
              <a:t>Used for scoring grant applications for CoC funding (RRH, PSH)</a:t>
            </a:r>
          </a:p>
          <a:p>
            <a:r>
              <a:rPr lang="en-US"/>
              <a:t>Introduced last year </a:t>
            </a:r>
          </a:p>
          <a:p>
            <a:r>
              <a:rPr lang="en-US"/>
              <a:t>Was a difference maker for ranking and selecting which programs were funded. </a:t>
            </a:r>
          </a:p>
          <a:p>
            <a:r>
              <a:rPr lang="en-US"/>
              <a:t>Immediate opportunity to provide edits and improve these questions for upcoming CoC competition and potentially ESG competition (ES, SO, RRH, HMIS).</a:t>
            </a:r>
          </a:p>
        </p:txBody>
      </p:sp>
    </p:spTree>
    <p:extLst>
      <p:ext uri="{BB962C8B-B14F-4D97-AF65-F5344CB8AC3E}">
        <p14:creationId xmlns:p14="http://schemas.microsoft.com/office/powerpoint/2010/main" val="2328365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16BCD-CD9E-4E84-97BB-B3BB5B305762}"/>
              </a:ext>
            </a:extLst>
          </p:cNvPr>
          <p:cNvSpPr>
            <a:spLocks noGrp="1"/>
          </p:cNvSpPr>
          <p:nvPr>
            <p:ph type="title"/>
          </p:nvPr>
        </p:nvSpPr>
        <p:spPr/>
        <p:txBody>
          <a:bodyPr/>
          <a:lstStyle/>
          <a:p>
            <a:r>
              <a:rPr lang="en-US"/>
              <a:t>Improve the CoC</a:t>
            </a:r>
          </a:p>
        </p:txBody>
      </p:sp>
      <p:sp>
        <p:nvSpPr>
          <p:cNvPr id="3" name="Content Placeholder 2">
            <a:extLst>
              <a:ext uri="{FF2B5EF4-FFF2-40B4-BE49-F238E27FC236}">
                <a16:creationId xmlns:a16="http://schemas.microsoft.com/office/drawing/2014/main" id="{8B96BD9B-C39C-415F-9915-6C7E4513D04B}"/>
              </a:ext>
            </a:extLst>
          </p:cNvPr>
          <p:cNvSpPr>
            <a:spLocks noGrp="1"/>
          </p:cNvSpPr>
          <p:nvPr>
            <p:ph sz="quarter" idx="1"/>
          </p:nvPr>
        </p:nvSpPr>
        <p:spPr/>
        <p:txBody>
          <a:bodyPr/>
          <a:lstStyle/>
          <a:p>
            <a:pPr marL="0" indent="0">
              <a:buNone/>
            </a:pPr>
            <a:r>
              <a:rPr lang="en-US" b="1"/>
              <a:t>Equity Initiative with HUD TA</a:t>
            </a:r>
          </a:p>
          <a:p>
            <a:r>
              <a:rPr lang="en-US"/>
              <a:t>Year long technical assistance cohort</a:t>
            </a:r>
          </a:p>
          <a:p>
            <a:r>
              <a:rPr lang="en-US"/>
              <a:t>Recruiting Core Team members to create more equitable Coordinated Entry prioritization tool</a:t>
            </a:r>
          </a:p>
          <a:p>
            <a:r>
              <a:rPr lang="en-US"/>
              <a:t>Includes Core Team workgroup meetings 2-3 times a month and Knowledge Bite trainings 2 times a month</a:t>
            </a:r>
          </a:p>
        </p:txBody>
      </p:sp>
    </p:spTree>
    <p:extLst>
      <p:ext uri="{BB962C8B-B14F-4D97-AF65-F5344CB8AC3E}">
        <p14:creationId xmlns:p14="http://schemas.microsoft.com/office/powerpoint/2010/main" val="2981092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6D4AD-2696-468E-AB00-B02A8D7CEC17}"/>
              </a:ext>
            </a:extLst>
          </p:cNvPr>
          <p:cNvSpPr>
            <a:spLocks noGrp="1"/>
          </p:cNvSpPr>
          <p:nvPr>
            <p:ph type="title"/>
          </p:nvPr>
        </p:nvSpPr>
        <p:spPr/>
        <p:txBody>
          <a:bodyPr/>
          <a:lstStyle/>
          <a:p>
            <a:r>
              <a:rPr lang="en-US"/>
              <a:t>Legislative Advocacy</a:t>
            </a:r>
          </a:p>
        </p:txBody>
      </p:sp>
      <p:sp>
        <p:nvSpPr>
          <p:cNvPr id="3" name="Content Placeholder 2">
            <a:extLst>
              <a:ext uri="{FF2B5EF4-FFF2-40B4-BE49-F238E27FC236}">
                <a16:creationId xmlns:a16="http://schemas.microsoft.com/office/drawing/2014/main" id="{C1C3C79A-020D-4065-BC3F-2AAF527BBE82}"/>
              </a:ext>
            </a:extLst>
          </p:cNvPr>
          <p:cNvSpPr>
            <a:spLocks noGrp="1"/>
          </p:cNvSpPr>
          <p:nvPr>
            <p:ph sz="quarter" idx="1"/>
          </p:nvPr>
        </p:nvSpPr>
        <p:spPr/>
        <p:txBody>
          <a:bodyPr vert="horz" lIns="91440" tIns="45720" rIns="91440" bIns="45720" anchor="t">
            <a:normAutofit/>
          </a:bodyPr>
          <a:lstStyle/>
          <a:p>
            <a:pPr marL="0" indent="0">
              <a:buNone/>
            </a:pPr>
            <a:r>
              <a:rPr lang="en-US" b="1">
                <a:latin typeface="Franklin Gothic Book"/>
              </a:rPr>
              <a:t>Objectives</a:t>
            </a:r>
            <a:r>
              <a:rPr lang="en-US">
                <a:latin typeface="Franklin Gothic Book"/>
              </a:rPr>
              <a:t> 	</a:t>
            </a:r>
          </a:p>
          <a:p>
            <a:pPr lvl="1"/>
            <a:r>
              <a:rPr lang="en-US">
                <a:latin typeface="Franklin Gothic Book"/>
              </a:rPr>
              <a:t>Obtaining affordable housing in the NC BoS CoC </a:t>
            </a:r>
            <a:endParaRPr lang="en-US"/>
          </a:p>
          <a:p>
            <a:pPr lvl="2"/>
            <a:r>
              <a:rPr lang="en-US">
                <a:latin typeface="Franklin Gothic Book"/>
              </a:rPr>
              <a:t>State and local levels </a:t>
            </a:r>
            <a:endParaRPr lang="en-US"/>
          </a:p>
          <a:p>
            <a:pPr lvl="1"/>
            <a:r>
              <a:rPr lang="en-US">
                <a:latin typeface="Franklin Gothic Book"/>
              </a:rPr>
              <a:t>Addressing “Not In My Backyard” mentality when talking about affordable housing.</a:t>
            </a:r>
          </a:p>
          <a:p>
            <a:pPr lvl="1"/>
            <a:r>
              <a:rPr lang="en-US">
                <a:latin typeface="Franklin Gothic Book"/>
              </a:rPr>
              <a:t>Fair Housing enforcement </a:t>
            </a:r>
            <a:endParaRPr lang="en-US"/>
          </a:p>
          <a:p>
            <a:pPr lvl="2"/>
            <a:r>
              <a:rPr lang="en-US">
                <a:latin typeface="Franklin Gothic Book"/>
              </a:rPr>
              <a:t>Focus on property owners to maintain safe housing units </a:t>
            </a:r>
          </a:p>
          <a:p>
            <a:pPr lvl="2">
              <a:buClr>
                <a:srgbClr val="ADBCC0"/>
              </a:buClr>
            </a:pPr>
            <a:endParaRPr lang="en-US"/>
          </a:p>
          <a:p>
            <a:pPr marL="594360" lvl="2" indent="0">
              <a:buClr>
                <a:srgbClr val="2D737E">
                  <a:tint val="60000"/>
                </a:srgbClr>
              </a:buClr>
              <a:buNone/>
            </a:pPr>
            <a:endParaRPr lang="en-US"/>
          </a:p>
        </p:txBody>
      </p:sp>
    </p:spTree>
    <p:extLst>
      <p:ext uri="{BB962C8B-B14F-4D97-AF65-F5344CB8AC3E}">
        <p14:creationId xmlns:p14="http://schemas.microsoft.com/office/powerpoint/2010/main" val="3827022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CCF59-4CD1-470D-83B4-9FE3C390C8D6}"/>
              </a:ext>
            </a:extLst>
          </p:cNvPr>
          <p:cNvSpPr>
            <a:spLocks noGrp="1"/>
          </p:cNvSpPr>
          <p:nvPr>
            <p:ph type="title"/>
          </p:nvPr>
        </p:nvSpPr>
        <p:spPr/>
        <p:txBody>
          <a:bodyPr/>
          <a:lstStyle/>
          <a:p>
            <a:r>
              <a:rPr lang="en-US"/>
              <a:t>Understanding the CoC</a:t>
            </a:r>
          </a:p>
        </p:txBody>
      </p:sp>
      <p:sp>
        <p:nvSpPr>
          <p:cNvPr id="3" name="Content Placeholder 2">
            <a:extLst>
              <a:ext uri="{FF2B5EF4-FFF2-40B4-BE49-F238E27FC236}">
                <a16:creationId xmlns:a16="http://schemas.microsoft.com/office/drawing/2014/main" id="{FB2E17E8-1B38-4AE8-8899-057E8BE5DB9B}"/>
              </a:ext>
            </a:extLst>
          </p:cNvPr>
          <p:cNvSpPr>
            <a:spLocks noGrp="1"/>
          </p:cNvSpPr>
          <p:nvPr>
            <p:ph sz="quarter" idx="1"/>
          </p:nvPr>
        </p:nvSpPr>
        <p:spPr/>
        <p:txBody>
          <a:bodyPr vert="horz" lIns="91440" tIns="45720" rIns="91440" bIns="45720" anchor="t">
            <a:normAutofit/>
          </a:bodyPr>
          <a:lstStyle/>
          <a:p>
            <a:pPr marL="0" indent="0">
              <a:buNone/>
            </a:pPr>
            <a:r>
              <a:rPr lang="en-US" b="1">
                <a:latin typeface="Franklin Gothic Book"/>
              </a:rPr>
              <a:t>Annual Racial Equity Assessment</a:t>
            </a:r>
          </a:p>
          <a:p>
            <a:r>
              <a:rPr lang="en-US">
                <a:latin typeface="Franklin Gothic Book"/>
              </a:rPr>
              <a:t>Analyzes CoC data to find disparities and propose solutions</a:t>
            </a:r>
          </a:p>
          <a:p>
            <a:r>
              <a:rPr lang="en-US">
                <a:latin typeface="Franklin Gothic Book"/>
              </a:rPr>
              <a:t>Submitted in CoC funding competition</a:t>
            </a:r>
          </a:p>
          <a:p>
            <a:r>
              <a:rPr lang="en-US">
                <a:latin typeface="Franklin Gothic Book"/>
              </a:rPr>
              <a:t>Completed by Data Center with Subcommittee review/direction every year since 2019</a:t>
            </a:r>
          </a:p>
          <a:p>
            <a:r>
              <a:rPr lang="en-US">
                <a:latin typeface="Franklin Gothic Book"/>
              </a:rPr>
              <a:t>Subcommittee recommended deeper analysis year over year for 2022 Assessment</a:t>
            </a:r>
          </a:p>
        </p:txBody>
      </p:sp>
    </p:spTree>
    <p:extLst>
      <p:ext uri="{BB962C8B-B14F-4D97-AF65-F5344CB8AC3E}">
        <p14:creationId xmlns:p14="http://schemas.microsoft.com/office/powerpoint/2010/main" val="3425090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B4CFB-16BB-4BE5-BB58-0B2F244A0333}"/>
              </a:ext>
            </a:extLst>
          </p:cNvPr>
          <p:cNvSpPr>
            <a:spLocks noGrp="1"/>
          </p:cNvSpPr>
          <p:nvPr>
            <p:ph type="title"/>
          </p:nvPr>
        </p:nvSpPr>
        <p:spPr/>
        <p:txBody>
          <a:bodyPr/>
          <a:lstStyle/>
          <a:p>
            <a:r>
              <a:rPr lang="en-US"/>
              <a:t>Agenda items for next meeting? </a:t>
            </a:r>
          </a:p>
        </p:txBody>
      </p:sp>
      <p:sp>
        <p:nvSpPr>
          <p:cNvPr id="3" name="Content Placeholder 2">
            <a:extLst>
              <a:ext uri="{FF2B5EF4-FFF2-40B4-BE49-F238E27FC236}">
                <a16:creationId xmlns:a16="http://schemas.microsoft.com/office/drawing/2014/main" id="{A9CB9AB6-E8C7-49F9-8C52-B2E001109911}"/>
              </a:ext>
            </a:extLst>
          </p:cNvPr>
          <p:cNvSpPr>
            <a:spLocks noGrp="1"/>
          </p:cNvSpPr>
          <p:nvPr>
            <p:ph sz="quarter" idx="1"/>
          </p:nvPr>
        </p:nvSpPr>
        <p:spPr/>
        <p:txBody>
          <a:bodyPr/>
          <a:lstStyle/>
          <a:p>
            <a:r>
              <a:rPr lang="en-US"/>
              <a:t>What needs to be discussed? </a:t>
            </a:r>
          </a:p>
        </p:txBody>
      </p:sp>
    </p:spTree>
    <p:extLst>
      <p:ext uri="{BB962C8B-B14F-4D97-AF65-F5344CB8AC3E}">
        <p14:creationId xmlns:p14="http://schemas.microsoft.com/office/powerpoint/2010/main" val="3438198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Wrap Up</a:t>
            </a:r>
          </a:p>
        </p:txBody>
      </p:sp>
      <p:graphicFrame>
        <p:nvGraphicFramePr>
          <p:cNvPr id="5" name="Diagram 5">
            <a:extLst>
              <a:ext uri="{FF2B5EF4-FFF2-40B4-BE49-F238E27FC236}">
                <a16:creationId xmlns:a16="http://schemas.microsoft.com/office/drawing/2014/main" id="{52AAE3CB-0BE1-4F97-8B3B-BA24210881BF}"/>
              </a:ext>
            </a:extLst>
          </p:cNvPr>
          <p:cNvGraphicFramePr/>
          <p:nvPr>
            <p:extLst>
              <p:ext uri="{D42A27DB-BD31-4B8C-83A1-F6EECF244321}">
                <p14:modId xmlns:p14="http://schemas.microsoft.com/office/powerpoint/2010/main" val="2822584578"/>
              </p:ext>
            </p:extLst>
          </p:nvPr>
        </p:nvGraphicFramePr>
        <p:xfrm>
          <a:off x="609600" y="1600200"/>
          <a:ext cx="96012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2268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82212AFE-D501-46D2-80EA-D41BB6C194DE}"/>
              </a:ext>
            </a:extLst>
          </p:cNvPr>
          <p:cNvSpPr>
            <a:spLocks noGrp="1"/>
          </p:cNvSpPr>
          <p:nvPr>
            <p:ph type="subTitle" idx="1"/>
          </p:nvPr>
        </p:nvSpPr>
        <p:spPr/>
        <p:txBody>
          <a:bodyPr anchor="t">
            <a:normAutofit/>
          </a:bodyPr>
          <a:lstStyle/>
          <a:p>
            <a:r>
              <a:rPr lang="en-US" sz="6000"/>
              <a:t>Logistics</a:t>
            </a:r>
            <a:endParaRPr lang="en-US"/>
          </a:p>
        </p:txBody>
      </p:sp>
    </p:spTree>
    <p:extLst>
      <p:ext uri="{BB962C8B-B14F-4D97-AF65-F5344CB8AC3E}">
        <p14:creationId xmlns:p14="http://schemas.microsoft.com/office/powerpoint/2010/main" val="1592184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09600" y="274638"/>
            <a:ext cx="9601200" cy="792162"/>
          </a:xfrm>
        </p:spPr>
        <p:txBody>
          <a:bodyPr/>
          <a:lstStyle/>
          <a:p>
            <a:r>
              <a:rPr lang="en-US"/>
              <a:t>Welcome</a:t>
            </a:r>
          </a:p>
        </p:txBody>
      </p:sp>
      <p:cxnSp>
        <p:nvCxnSpPr>
          <p:cNvPr id="6" name="Straight Arrow Connector 5">
            <a:extLst>
              <a:ext uri="{FF2B5EF4-FFF2-40B4-BE49-F238E27FC236}">
                <a16:creationId xmlns:a16="http://schemas.microsoft.com/office/drawing/2014/main" id="{C82CD110-01FF-4DC6-9E6E-FF2C40B10C67}"/>
              </a:ext>
            </a:extLst>
          </p:cNvPr>
          <p:cNvCxnSpPr>
            <a:cxnSpLocks/>
          </p:cNvCxnSpPr>
          <p:nvPr/>
        </p:nvCxnSpPr>
        <p:spPr>
          <a:xfrm>
            <a:off x="8031017" y="953191"/>
            <a:ext cx="1048804"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9" name="Straight Arrow Connector 8">
            <a:extLst>
              <a:ext uri="{FF2B5EF4-FFF2-40B4-BE49-F238E27FC236}">
                <a16:creationId xmlns:a16="http://schemas.microsoft.com/office/drawing/2014/main" id="{4A0A3956-F92D-4325-ADC1-F0A06935F80F}"/>
              </a:ext>
            </a:extLst>
          </p:cNvPr>
          <p:cNvCxnSpPr>
            <a:cxnSpLocks/>
          </p:cNvCxnSpPr>
          <p:nvPr/>
        </p:nvCxnSpPr>
        <p:spPr>
          <a:xfrm>
            <a:off x="8031017" y="4249331"/>
            <a:ext cx="1048804"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pic>
        <p:nvPicPr>
          <p:cNvPr id="3" name="Picture 2" descr="A close up of a logo&#10;&#10;Description automatically generated">
            <a:extLst>
              <a:ext uri="{FF2B5EF4-FFF2-40B4-BE49-F238E27FC236}">
                <a16:creationId xmlns:a16="http://schemas.microsoft.com/office/drawing/2014/main" id="{72389B15-DC33-4546-8D47-512F02A0EC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7080" y="838200"/>
            <a:ext cx="2159473" cy="4598804"/>
          </a:xfrm>
          <a:prstGeom prst="rect">
            <a:avLst/>
          </a:prstGeom>
          <a:ln>
            <a:solidFill>
              <a:schemeClr val="tx1"/>
            </a:solidFill>
          </a:ln>
        </p:spPr>
      </p:pic>
      <p:graphicFrame>
        <p:nvGraphicFramePr>
          <p:cNvPr id="2" name="Diagram 6">
            <a:extLst>
              <a:ext uri="{FF2B5EF4-FFF2-40B4-BE49-F238E27FC236}">
                <a16:creationId xmlns:a16="http://schemas.microsoft.com/office/drawing/2014/main" id="{69B646AF-7E92-4363-9CAF-863ED44CE038}"/>
              </a:ext>
            </a:extLst>
          </p:cNvPr>
          <p:cNvGraphicFramePr/>
          <p:nvPr>
            <p:extLst>
              <p:ext uri="{D42A27DB-BD31-4B8C-83A1-F6EECF244321}">
                <p14:modId xmlns:p14="http://schemas.microsoft.com/office/powerpoint/2010/main" val="2106294335"/>
              </p:ext>
            </p:extLst>
          </p:nvPr>
        </p:nvGraphicFramePr>
        <p:xfrm>
          <a:off x="609600" y="1143000"/>
          <a:ext cx="7401465" cy="4876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65191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4614A-AADF-4D21-9F42-06A80CB15C72}"/>
              </a:ext>
            </a:extLst>
          </p:cNvPr>
          <p:cNvSpPr>
            <a:spLocks noGrp="1"/>
          </p:cNvSpPr>
          <p:nvPr>
            <p:ph type="title"/>
          </p:nvPr>
        </p:nvSpPr>
        <p:spPr/>
        <p:txBody>
          <a:bodyPr/>
          <a:lstStyle/>
          <a:p>
            <a:r>
              <a:rPr lang="en-US">
                <a:latin typeface="Franklin Gothic Medium"/>
              </a:rPr>
              <a:t>Camera</a:t>
            </a:r>
            <a:endParaRPr lang="en-US"/>
          </a:p>
        </p:txBody>
      </p:sp>
      <p:pic>
        <p:nvPicPr>
          <p:cNvPr id="5" name="Picture 5" descr="A screenshot of a cell phone&#10;&#10;Description generated with very high confidence">
            <a:extLst>
              <a:ext uri="{FF2B5EF4-FFF2-40B4-BE49-F238E27FC236}">
                <a16:creationId xmlns:a16="http://schemas.microsoft.com/office/drawing/2014/main" id="{AB99B408-3177-48CD-A7AA-8202DF68227F}"/>
              </a:ext>
            </a:extLst>
          </p:cNvPr>
          <p:cNvPicPr>
            <a:picLocks noGrp="1" noChangeAspect="1"/>
          </p:cNvPicPr>
          <p:nvPr>
            <p:ph sz="quarter" idx="2"/>
          </p:nvPr>
        </p:nvPicPr>
        <p:blipFill>
          <a:blip r:embed="rId2"/>
          <a:stretch>
            <a:fillRect/>
          </a:stretch>
        </p:blipFill>
        <p:spPr>
          <a:xfrm>
            <a:off x="6186964" y="3273118"/>
            <a:ext cx="5283200" cy="2945426"/>
          </a:xfrm>
        </p:spPr>
      </p:pic>
      <p:pic>
        <p:nvPicPr>
          <p:cNvPr id="9" name="Picture 9" descr="A picture containing device&#10;&#10;Description generated with very high confidence">
            <a:extLst>
              <a:ext uri="{FF2B5EF4-FFF2-40B4-BE49-F238E27FC236}">
                <a16:creationId xmlns:a16="http://schemas.microsoft.com/office/drawing/2014/main" id="{2B518115-F31F-4BC6-A14B-7CA6164F9B64}"/>
              </a:ext>
            </a:extLst>
          </p:cNvPr>
          <p:cNvPicPr>
            <a:picLocks noChangeAspect="1"/>
          </p:cNvPicPr>
          <p:nvPr/>
        </p:nvPicPr>
        <p:blipFill>
          <a:blip r:embed="rId3"/>
          <a:stretch>
            <a:fillRect/>
          </a:stretch>
        </p:blipFill>
        <p:spPr>
          <a:xfrm>
            <a:off x="7453952" y="1450330"/>
            <a:ext cx="2743200" cy="841101"/>
          </a:xfrm>
          <a:prstGeom prst="rect">
            <a:avLst/>
          </a:prstGeom>
        </p:spPr>
      </p:pic>
      <p:cxnSp>
        <p:nvCxnSpPr>
          <p:cNvPr id="12" name="Straight Arrow Connector 11">
            <a:extLst>
              <a:ext uri="{FF2B5EF4-FFF2-40B4-BE49-F238E27FC236}">
                <a16:creationId xmlns:a16="http://schemas.microsoft.com/office/drawing/2014/main" id="{26FF5A42-27F8-4CBA-91D6-DE33CB021AA6}"/>
              </a:ext>
            </a:extLst>
          </p:cNvPr>
          <p:cNvCxnSpPr>
            <a:cxnSpLocks/>
          </p:cNvCxnSpPr>
          <p:nvPr/>
        </p:nvCxnSpPr>
        <p:spPr>
          <a:xfrm>
            <a:off x="7664582" y="871369"/>
            <a:ext cx="684863" cy="70513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aphicFrame>
        <p:nvGraphicFramePr>
          <p:cNvPr id="4" name="Diagram 4">
            <a:extLst>
              <a:ext uri="{FF2B5EF4-FFF2-40B4-BE49-F238E27FC236}">
                <a16:creationId xmlns:a16="http://schemas.microsoft.com/office/drawing/2014/main" id="{DDE54FA1-6D26-445E-BD57-D35B0F6D238F}"/>
              </a:ext>
            </a:extLst>
          </p:cNvPr>
          <p:cNvGraphicFramePr/>
          <p:nvPr/>
        </p:nvGraphicFramePr>
        <p:xfrm>
          <a:off x="609600" y="1447800"/>
          <a:ext cx="5283200" cy="457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14143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36FB1-0C71-4253-BDE8-47A73A0EA2BB}"/>
              </a:ext>
            </a:extLst>
          </p:cNvPr>
          <p:cNvSpPr>
            <a:spLocks noGrp="1"/>
          </p:cNvSpPr>
          <p:nvPr>
            <p:ph type="title"/>
          </p:nvPr>
        </p:nvSpPr>
        <p:spPr>
          <a:xfrm>
            <a:off x="609600" y="-18617"/>
            <a:ext cx="10058400" cy="1020762"/>
          </a:xfrm>
        </p:spPr>
        <p:txBody>
          <a:bodyPr/>
          <a:lstStyle/>
          <a:p>
            <a:r>
              <a:rPr lang="en-US"/>
              <a:t>Attendance </a:t>
            </a:r>
          </a:p>
        </p:txBody>
      </p:sp>
      <p:sp>
        <p:nvSpPr>
          <p:cNvPr id="3" name="Content Placeholder 2">
            <a:extLst>
              <a:ext uri="{FF2B5EF4-FFF2-40B4-BE49-F238E27FC236}">
                <a16:creationId xmlns:a16="http://schemas.microsoft.com/office/drawing/2014/main" id="{0D7ABC06-2D50-4EA6-B7E2-B51FD7E344EE}"/>
              </a:ext>
            </a:extLst>
          </p:cNvPr>
          <p:cNvSpPr>
            <a:spLocks noGrp="1"/>
          </p:cNvSpPr>
          <p:nvPr>
            <p:ph sz="quarter" idx="1"/>
          </p:nvPr>
        </p:nvSpPr>
        <p:spPr>
          <a:xfrm>
            <a:off x="609600" y="1371600"/>
            <a:ext cx="4100945" cy="4648200"/>
          </a:xfrm>
        </p:spPr>
        <p:txBody>
          <a:bodyPr vert="horz" anchor="t">
            <a:normAutofit/>
          </a:bodyPr>
          <a:lstStyle/>
          <a:p>
            <a:pPr marL="457200" indent="-457200"/>
            <a:r>
              <a:rPr lang="en-US">
                <a:latin typeface="Franklin Gothic Book"/>
              </a:rPr>
              <a:t>Participants should right click on the caller marked as ‘me’ and fill in their full name and email address.</a:t>
            </a:r>
            <a:endParaRPr lang="en-US"/>
          </a:p>
          <a:p>
            <a:pPr marL="457200" indent="-457200"/>
            <a:r>
              <a:rPr lang="en-US">
                <a:latin typeface="Franklin Gothic Book"/>
              </a:rPr>
              <a:t>Please enable your webcam (if possible). Let's get to know each other as much as possible!</a:t>
            </a:r>
          </a:p>
          <a:p>
            <a:pPr marL="457200" indent="-457200"/>
            <a:endParaRPr lang="en-US"/>
          </a:p>
          <a:p>
            <a:pPr marL="457200" indent="-457200"/>
            <a:endParaRPr lang="en-US"/>
          </a:p>
          <a:p>
            <a:endParaRPr lang="en-US"/>
          </a:p>
        </p:txBody>
      </p:sp>
      <p:sp>
        <p:nvSpPr>
          <p:cNvPr id="9" name="Flowchart: Connector 8">
            <a:extLst>
              <a:ext uri="{FF2B5EF4-FFF2-40B4-BE49-F238E27FC236}">
                <a16:creationId xmlns:a16="http://schemas.microsoft.com/office/drawing/2014/main" id="{54840CBD-CEE9-4F77-889B-F9D84C40787A}"/>
              </a:ext>
            </a:extLst>
          </p:cNvPr>
          <p:cNvSpPr/>
          <p:nvPr/>
        </p:nvSpPr>
        <p:spPr>
          <a:xfrm>
            <a:off x="5368506" y="347990"/>
            <a:ext cx="304800" cy="304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sp>
        <p:nvSpPr>
          <p:cNvPr id="10" name="Flowchart: Connector 9">
            <a:extLst>
              <a:ext uri="{FF2B5EF4-FFF2-40B4-BE49-F238E27FC236}">
                <a16:creationId xmlns:a16="http://schemas.microsoft.com/office/drawing/2014/main" id="{5ADB868A-8D55-47CD-975F-6E65F5180718}"/>
              </a:ext>
            </a:extLst>
          </p:cNvPr>
          <p:cNvSpPr/>
          <p:nvPr/>
        </p:nvSpPr>
        <p:spPr>
          <a:xfrm>
            <a:off x="5368506" y="4229326"/>
            <a:ext cx="304800" cy="304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p>
        </p:txBody>
      </p:sp>
      <p:pic>
        <p:nvPicPr>
          <p:cNvPr id="6" name="Picture 5" descr="A screenshot of a cell phone&#10;&#10;Description automatically generated">
            <a:extLst>
              <a:ext uri="{FF2B5EF4-FFF2-40B4-BE49-F238E27FC236}">
                <a16:creationId xmlns:a16="http://schemas.microsoft.com/office/drawing/2014/main" id="{40FE0056-D941-41F1-9857-C8513762DB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5101" y="4229327"/>
            <a:ext cx="4973562" cy="2367006"/>
          </a:xfrm>
          <a:prstGeom prst="rect">
            <a:avLst/>
          </a:prstGeom>
          <a:ln>
            <a:solidFill>
              <a:schemeClr val="tx1"/>
            </a:solidFill>
          </a:ln>
        </p:spPr>
      </p:pic>
      <p:pic>
        <p:nvPicPr>
          <p:cNvPr id="11" name="Picture 10" descr="A screenshot of a cell phone&#10;&#10;Description automatically generated">
            <a:extLst>
              <a:ext uri="{FF2B5EF4-FFF2-40B4-BE49-F238E27FC236}">
                <a16:creationId xmlns:a16="http://schemas.microsoft.com/office/drawing/2014/main" id="{5670E385-757C-4280-ACDB-E64EC0DA28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1666" y="155334"/>
            <a:ext cx="2196523" cy="3930738"/>
          </a:xfrm>
          <a:prstGeom prst="rect">
            <a:avLst/>
          </a:prstGeom>
          <a:ln>
            <a:solidFill>
              <a:schemeClr val="tx1"/>
            </a:solidFill>
          </a:ln>
        </p:spPr>
      </p:pic>
      <p:cxnSp>
        <p:nvCxnSpPr>
          <p:cNvPr id="12" name="Straight Arrow Connector 11">
            <a:extLst>
              <a:ext uri="{FF2B5EF4-FFF2-40B4-BE49-F238E27FC236}">
                <a16:creationId xmlns:a16="http://schemas.microsoft.com/office/drawing/2014/main" id="{BFA89773-5038-409E-B69D-377AEA599D9D}"/>
              </a:ext>
            </a:extLst>
          </p:cNvPr>
          <p:cNvCxnSpPr>
            <a:cxnSpLocks/>
          </p:cNvCxnSpPr>
          <p:nvPr/>
        </p:nvCxnSpPr>
        <p:spPr>
          <a:xfrm flipV="1">
            <a:off x="5381602" y="916031"/>
            <a:ext cx="1020050" cy="17252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91474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3016DBF-B816-41CA-83B7-D551648307F6}"/>
              </a:ext>
            </a:extLst>
          </p:cNvPr>
          <p:cNvSpPr>
            <a:spLocks noGrp="1"/>
          </p:cNvSpPr>
          <p:nvPr>
            <p:ph type="subTitle" idx="1"/>
          </p:nvPr>
        </p:nvSpPr>
        <p:spPr/>
        <p:txBody>
          <a:bodyPr anchor="ctr">
            <a:normAutofit/>
          </a:bodyPr>
          <a:lstStyle/>
          <a:p>
            <a:r>
              <a:rPr lang="en-US" sz="6000"/>
              <a:t>Agenda</a:t>
            </a:r>
          </a:p>
        </p:txBody>
      </p:sp>
    </p:spTree>
    <p:extLst>
      <p:ext uri="{BB962C8B-B14F-4D97-AF65-F5344CB8AC3E}">
        <p14:creationId xmlns:p14="http://schemas.microsoft.com/office/powerpoint/2010/main" val="223625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414E71-2BE9-4896-8820-10B043749D51}"/>
              </a:ext>
            </a:extLst>
          </p:cNvPr>
          <p:cNvSpPr>
            <a:spLocks noGrp="1"/>
          </p:cNvSpPr>
          <p:nvPr>
            <p:ph type="title"/>
          </p:nvPr>
        </p:nvSpPr>
        <p:spPr/>
        <p:txBody>
          <a:bodyPr/>
          <a:lstStyle/>
          <a:p>
            <a:r>
              <a:rPr lang="en-US"/>
              <a:t>Agenda</a:t>
            </a:r>
          </a:p>
        </p:txBody>
      </p:sp>
      <p:graphicFrame>
        <p:nvGraphicFramePr>
          <p:cNvPr id="6" name="Diagram 6">
            <a:extLst>
              <a:ext uri="{FF2B5EF4-FFF2-40B4-BE49-F238E27FC236}">
                <a16:creationId xmlns:a16="http://schemas.microsoft.com/office/drawing/2014/main" id="{7AD1A9BC-3597-4118-B91B-E1BD4B67BA69}"/>
              </a:ext>
            </a:extLst>
          </p:cNvPr>
          <p:cNvGraphicFramePr/>
          <p:nvPr>
            <p:extLst>
              <p:ext uri="{D42A27DB-BD31-4B8C-83A1-F6EECF244321}">
                <p14:modId xmlns:p14="http://schemas.microsoft.com/office/powerpoint/2010/main" val="992666899"/>
              </p:ext>
            </p:extLst>
          </p:nvPr>
        </p:nvGraphicFramePr>
        <p:xfrm>
          <a:off x="456287" y="1360649"/>
          <a:ext cx="100584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5573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61C4917-46EF-47B6-AEB0-EDED53EC50F2}"/>
              </a:ext>
            </a:extLst>
          </p:cNvPr>
          <p:cNvSpPr>
            <a:spLocks noGrp="1"/>
          </p:cNvSpPr>
          <p:nvPr>
            <p:ph type="subTitle" idx="1"/>
          </p:nvPr>
        </p:nvSpPr>
        <p:spPr/>
        <p:txBody>
          <a:bodyPr anchor="t">
            <a:noAutofit/>
          </a:bodyPr>
          <a:lstStyle/>
          <a:p>
            <a:r>
              <a:rPr lang="en-US" sz="6000"/>
              <a:t>Celebrations and Announcements </a:t>
            </a:r>
          </a:p>
          <a:p>
            <a:r>
              <a:rPr lang="en-US" sz="6000"/>
              <a:t> </a:t>
            </a:r>
            <a:endParaRPr lang="en-US"/>
          </a:p>
        </p:txBody>
      </p:sp>
      <p:pic>
        <p:nvPicPr>
          <p:cNvPr id="3" name="Graphic 3" descr="Firecracker">
            <a:extLst>
              <a:ext uri="{FF2B5EF4-FFF2-40B4-BE49-F238E27FC236}">
                <a16:creationId xmlns:a16="http://schemas.microsoft.com/office/drawing/2014/main" id="{BB395F1A-2D5E-499B-88D1-FF1B75F894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00700" y="4059620"/>
            <a:ext cx="914400" cy="914400"/>
          </a:xfrm>
          <a:prstGeom prst="rect">
            <a:avLst/>
          </a:prstGeom>
        </p:spPr>
      </p:pic>
    </p:spTree>
    <p:extLst>
      <p:ext uri="{BB962C8B-B14F-4D97-AF65-F5344CB8AC3E}">
        <p14:creationId xmlns:p14="http://schemas.microsoft.com/office/powerpoint/2010/main" val="1762064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61C4917-46EF-47B6-AEB0-EDED53EC50F2}"/>
              </a:ext>
            </a:extLst>
          </p:cNvPr>
          <p:cNvSpPr>
            <a:spLocks noGrp="1"/>
          </p:cNvSpPr>
          <p:nvPr>
            <p:ph type="subTitle" idx="1"/>
          </p:nvPr>
        </p:nvSpPr>
        <p:spPr/>
        <p:txBody>
          <a:bodyPr anchor="t">
            <a:noAutofit/>
          </a:bodyPr>
          <a:lstStyle/>
          <a:p>
            <a:r>
              <a:rPr lang="en-US" sz="6000"/>
              <a:t>Goals for 2022</a:t>
            </a:r>
            <a:endParaRPr lang="en-US"/>
          </a:p>
        </p:txBody>
      </p:sp>
      <p:pic>
        <p:nvPicPr>
          <p:cNvPr id="9" name="Graphic 8" descr="Trophy outline">
            <a:extLst>
              <a:ext uri="{FF2B5EF4-FFF2-40B4-BE49-F238E27FC236}">
                <a16:creationId xmlns:a16="http://schemas.microsoft.com/office/drawing/2014/main" id="{D24B8A8A-AE32-4A2C-A694-3523AE3E97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638800" y="3886200"/>
            <a:ext cx="914400" cy="914400"/>
          </a:xfrm>
          <a:prstGeom prst="rect">
            <a:avLst/>
          </a:prstGeom>
        </p:spPr>
      </p:pic>
    </p:spTree>
    <p:extLst>
      <p:ext uri="{BB962C8B-B14F-4D97-AF65-F5344CB8AC3E}">
        <p14:creationId xmlns:p14="http://schemas.microsoft.com/office/powerpoint/2010/main" val="33912736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NCCEH Template">
      <a:dk1>
        <a:srgbClr val="2D737E"/>
      </a:dk1>
      <a:lt1>
        <a:sysClr val="window" lastClr="FFFFFF"/>
      </a:lt1>
      <a:dk2>
        <a:srgbClr val="726E6E"/>
      </a:dk2>
      <a:lt2>
        <a:srgbClr val="E7E6E6"/>
      </a:lt2>
      <a:accent1>
        <a:srgbClr val="2D737E"/>
      </a:accent1>
      <a:accent2>
        <a:srgbClr val="88C1CF"/>
      </a:accent2>
      <a:accent3>
        <a:srgbClr val="726E6E"/>
      </a:accent3>
      <a:accent4>
        <a:srgbClr val="A5A5A5"/>
      </a:accent4>
      <a:accent5>
        <a:srgbClr val="88C1CF"/>
      </a:accent5>
      <a:accent6>
        <a:srgbClr val="CDE8ED"/>
      </a:accent6>
      <a:hlink>
        <a:srgbClr val="2D737E"/>
      </a:hlink>
      <a:folHlink>
        <a:srgbClr val="2D737E"/>
      </a:folHlink>
    </a:clrScheme>
    <a:fontScheme name="BoS Fonts">
      <a:majorFont>
        <a:latin typeface="Franklin Gothic Demi"/>
        <a:ea typeface=""/>
        <a:cs typeface=""/>
      </a:majorFont>
      <a:minorFont>
        <a:latin typeface="Franklin Gothic Book"/>
        <a:ea typeface=""/>
        <a:cs typeface=""/>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extLst>
    <a:ext uri="{05A4C25C-085E-4340-85A3-A5531E510DB2}">
      <thm15:themeFamily xmlns:thm15="http://schemas.microsoft.com/office/thememl/2012/main" name="NC_BoS_Steering Committee_Slide_Template" id="{45725B28-1385-42CB-BCB6-B06CD2584DBE}" vid="{A54DE32D-4F36-4A8E-BB36-273F23B5C007}"/>
    </a:ext>
  </a:extLst>
</a:theme>
</file>

<file path=ppt/theme/theme2.xml><?xml version="1.0" encoding="utf-8"?>
<a:theme xmlns:a="http://schemas.openxmlformats.org/drawingml/2006/main" name="NCCEH Master, Section, and Text Layout">
  <a:themeElements>
    <a:clrScheme name="NCCEH Template">
      <a:dk1>
        <a:srgbClr val="2D737E"/>
      </a:dk1>
      <a:lt1>
        <a:sysClr val="window" lastClr="FFFFFF"/>
      </a:lt1>
      <a:dk2>
        <a:srgbClr val="726E6E"/>
      </a:dk2>
      <a:lt2>
        <a:srgbClr val="E7E6E6"/>
      </a:lt2>
      <a:accent1>
        <a:srgbClr val="2D737E"/>
      </a:accent1>
      <a:accent2>
        <a:srgbClr val="88C1CF"/>
      </a:accent2>
      <a:accent3>
        <a:srgbClr val="726E6E"/>
      </a:accent3>
      <a:accent4>
        <a:srgbClr val="A5A5A5"/>
      </a:accent4>
      <a:accent5>
        <a:srgbClr val="88C1CF"/>
      </a:accent5>
      <a:accent6>
        <a:srgbClr val="CDE8ED"/>
      </a:accent6>
      <a:hlink>
        <a:srgbClr val="2D737E"/>
      </a:hlink>
      <a:folHlink>
        <a:srgbClr val="2D737E"/>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bg1">
              <a:lumMod val="50000"/>
            </a:schemeClr>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NC_BoS_Steering Committee_Slide_Template" id="{45725B28-1385-42CB-BCB6-B06CD2584DBE}" vid="{66E2DA0B-A932-4C8B-91CE-007AF01B14BD}"/>
    </a:ext>
  </a:extLst>
</a:theme>
</file>

<file path=ppt/theme/theme3.xml><?xml version="1.0" encoding="utf-8"?>
<a:theme xmlns:a="http://schemas.openxmlformats.org/drawingml/2006/main" name="Blank Backgrounds">
  <a:themeElements>
    <a:clrScheme name="Custom 1">
      <a:dk1>
        <a:sysClr val="windowText" lastClr="000000"/>
      </a:dk1>
      <a:lt1>
        <a:sysClr val="window" lastClr="FFFFFF"/>
      </a:lt1>
      <a:dk2>
        <a:srgbClr val="44546A"/>
      </a:dk2>
      <a:lt2>
        <a:srgbClr val="E7E6E6"/>
      </a:lt2>
      <a:accent1>
        <a:srgbClr val="2D737E"/>
      </a:accent1>
      <a:accent2>
        <a:srgbClr val="ED7D31"/>
      </a:accent2>
      <a:accent3>
        <a:srgbClr val="A5A5A5"/>
      </a:accent3>
      <a:accent4>
        <a:srgbClr val="474747"/>
      </a:accent4>
      <a:accent5>
        <a:srgbClr val="88C1CF"/>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bg1">
              <a:lumMod val="50000"/>
            </a:schemeClr>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800" dirty="0"/>
        </a:defPPr>
      </a:lstStyle>
    </a:txDef>
  </a:objectDefaults>
  <a:extraClrSchemeLst/>
  <a:extLst>
    <a:ext uri="{05A4C25C-085E-4340-85A3-A5531E510DB2}">
      <thm15:themeFamily xmlns:thm15="http://schemas.microsoft.com/office/thememl/2012/main" name="NC_BoS_Steering Committee_Slide_Template" id="{45725B28-1385-42CB-BCB6-B06CD2584DBE}" vid="{4E4BA73E-09DC-422D-9871-BF1B6E6B77EB}"/>
    </a:ext>
  </a:extLst>
</a:theme>
</file>

<file path=ppt/theme/theme4.xml><?xml version="1.0" encoding="utf-8"?>
<a:theme xmlns:a="http://schemas.openxmlformats.org/drawingml/2006/main" name="Quote Blocks">
  <a:themeElements>
    <a:clrScheme name="Custom 1">
      <a:dk1>
        <a:sysClr val="windowText" lastClr="000000"/>
      </a:dk1>
      <a:lt1>
        <a:sysClr val="window" lastClr="FFFFFF"/>
      </a:lt1>
      <a:dk2>
        <a:srgbClr val="44546A"/>
      </a:dk2>
      <a:lt2>
        <a:srgbClr val="E7E6E6"/>
      </a:lt2>
      <a:accent1>
        <a:srgbClr val="2D737E"/>
      </a:accent1>
      <a:accent2>
        <a:srgbClr val="ED7D31"/>
      </a:accent2>
      <a:accent3>
        <a:srgbClr val="A5A5A5"/>
      </a:accent3>
      <a:accent4>
        <a:srgbClr val="474747"/>
      </a:accent4>
      <a:accent5>
        <a:srgbClr val="88C1CF"/>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_BoS_Steering Committee_Slide_Template" id="{45725B28-1385-42CB-BCB6-B06CD2584DBE}" vid="{BAB28026-7471-4C41-ADE2-528D91302A69}"/>
    </a:ext>
  </a:extLst>
</a:theme>
</file>

<file path=ppt/theme/theme5.xml><?xml version="1.0" encoding="utf-8"?>
<a:theme xmlns:a="http://schemas.openxmlformats.org/drawingml/2006/main" name="End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_BoS_Steering Committee_Slide_Template" id="{45725B28-1385-42CB-BCB6-B06CD2584DBE}" vid="{A0C3A505-DE73-4CB1-B07B-F3DC99F7C9C8}"/>
    </a:ext>
  </a:extLst>
</a:theme>
</file>

<file path=ppt/theme/theme6.xml><?xml version="1.0" encoding="utf-8"?>
<a:theme xmlns:a="http://schemas.openxmlformats.org/drawingml/2006/main" name="1_NCCEH Master, Section, and Text Layout">
  <a:themeElements>
    <a:clrScheme name="NCCEH Template">
      <a:dk1>
        <a:srgbClr val="2D737E"/>
      </a:dk1>
      <a:lt1>
        <a:sysClr val="window" lastClr="FFFFFF"/>
      </a:lt1>
      <a:dk2>
        <a:srgbClr val="726E6E"/>
      </a:dk2>
      <a:lt2>
        <a:srgbClr val="E7E6E6"/>
      </a:lt2>
      <a:accent1>
        <a:srgbClr val="2D737E"/>
      </a:accent1>
      <a:accent2>
        <a:srgbClr val="88C1CF"/>
      </a:accent2>
      <a:accent3>
        <a:srgbClr val="726E6E"/>
      </a:accent3>
      <a:accent4>
        <a:srgbClr val="A5A5A5"/>
      </a:accent4>
      <a:accent5>
        <a:srgbClr val="88C1CF"/>
      </a:accent5>
      <a:accent6>
        <a:srgbClr val="CDE8ED"/>
      </a:accent6>
      <a:hlink>
        <a:srgbClr val="2D737E"/>
      </a:hlink>
      <a:folHlink>
        <a:srgbClr val="2D737E"/>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CEH_2019 PPT template" id="{7866DC16-F4D6-4DFE-A26B-11C593F5EA60}" vid="{3F17E039-0B8E-4543-A019-D3A79F13F8F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D3CFAF44E3AB04A9A0E06B990BF752B" ma:contentTypeVersion="12" ma:contentTypeDescription="Create a new document." ma:contentTypeScope="" ma:versionID="6114b1d7ffd710cb5b80871a8be97f8a">
  <xsd:schema xmlns:xsd="http://www.w3.org/2001/XMLSchema" xmlns:xs="http://www.w3.org/2001/XMLSchema" xmlns:p="http://schemas.microsoft.com/office/2006/metadata/properties" xmlns:ns2="e56b0203-40b3-4ae0-8284-bd269c2fbee7" xmlns:ns3="53927e87-1b32-475c-b281-99d885c5cde6" targetNamespace="http://schemas.microsoft.com/office/2006/metadata/properties" ma:root="true" ma:fieldsID="596e6ee436c1831489b2914e7a5c2851" ns2:_="" ns3:_="">
    <xsd:import namespace="e56b0203-40b3-4ae0-8284-bd269c2fbee7"/>
    <xsd:import namespace="53927e87-1b32-475c-b281-99d885c5cde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6b0203-40b3-4ae0-8284-bd269c2fbee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3927e87-1b32-475c-b281-99d885c5cde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e56b0203-40b3-4ae0-8284-bd269c2fbee7">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439924C-7F58-42B3-9DF2-375824618319}"/>
</file>

<file path=customXml/itemProps2.xml><?xml version="1.0" encoding="utf-8"?>
<ds:datastoreItem xmlns:ds="http://schemas.openxmlformats.org/officeDocument/2006/customXml" ds:itemID="{E8AE7DBE-8BB0-4E62-883B-EB13DB771C3E}">
  <ds:schemaRefs>
    <ds:schemaRef ds:uri="32520fa3-7b83-4b6c-9896-8b6cc3480c5a"/>
    <ds:schemaRef ds:uri="68c6ac9d-6119-4d05-a76b-b7634215e906"/>
    <ds:schemaRef ds:uri="e56b0203-40b3-4ae0-8284-bd269c2fbee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81AFFB9-3E65-43EE-9219-9464FB8133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716</Words>
  <Application>Microsoft Office PowerPoint</Application>
  <PresentationFormat>Widescreen</PresentationFormat>
  <Paragraphs>109</Paragraphs>
  <Slides>17</Slides>
  <Notes>9</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17</vt:i4>
      </vt:variant>
    </vt:vector>
  </HeadingPairs>
  <TitlesOfParts>
    <vt:vector size="29" baseType="lpstr">
      <vt:lpstr>Arial</vt:lpstr>
      <vt:lpstr>Calibri</vt:lpstr>
      <vt:lpstr>Calibri Light</vt:lpstr>
      <vt:lpstr>Franklin Gothic Book</vt:lpstr>
      <vt:lpstr>Franklin Gothic Demi</vt:lpstr>
      <vt:lpstr>Franklin Gothic Medium</vt:lpstr>
      <vt:lpstr>Equity</vt:lpstr>
      <vt:lpstr>NCCEH Master, Section, and Text Layout</vt:lpstr>
      <vt:lpstr>Blank Backgrounds</vt:lpstr>
      <vt:lpstr>Quote Blocks</vt:lpstr>
      <vt:lpstr>End Slides</vt:lpstr>
      <vt:lpstr>1_NCCEH Master, Section, and Text Layout</vt:lpstr>
      <vt:lpstr>PowerPoint Presentation</vt:lpstr>
      <vt:lpstr>PowerPoint Presentation</vt:lpstr>
      <vt:lpstr>Welcome</vt:lpstr>
      <vt:lpstr>Camera</vt:lpstr>
      <vt:lpstr>Attendance </vt:lpstr>
      <vt:lpstr>PowerPoint Presentation</vt:lpstr>
      <vt:lpstr>Agenda</vt:lpstr>
      <vt:lpstr>PowerPoint Presentation</vt:lpstr>
      <vt:lpstr>PowerPoint Presentation</vt:lpstr>
      <vt:lpstr>Goals for 2022 ideas</vt:lpstr>
      <vt:lpstr>Education</vt:lpstr>
      <vt:lpstr>Governance</vt:lpstr>
      <vt:lpstr>Improve the CoC</vt:lpstr>
      <vt:lpstr>Legislative Advocacy</vt:lpstr>
      <vt:lpstr>Understanding the CoC</vt:lpstr>
      <vt:lpstr>Agenda items for next meeting? </vt:lpstr>
      <vt:lpstr>Wrap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 Von Egidy</dc:creator>
  <cp:lastModifiedBy>Laurel McNamee</cp:lastModifiedBy>
  <cp:revision>1</cp:revision>
  <dcterms:created xsi:type="dcterms:W3CDTF">2020-05-15T17:44:45Z</dcterms:created>
  <dcterms:modified xsi:type="dcterms:W3CDTF">2022-03-16T15:27:31Z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0x0101008D3CFAF44E3AB04A9A0E06B990BF752B</vt:lpwstr>
  </property>
  <property fmtid="{D5CDD505-2E9C-101B-9397-08002B2CF9AE}" pid="3" name="xd_Signature">
    <vt:bool>false</vt:bool>
  </property>
  <property fmtid="{D5CDD505-2E9C-101B-9397-08002B2CF9AE}" pid="4" name="xd_ProgID">
    <vt:lpwstr/>
  </property>
  <property fmtid="{D5CDD505-2E9C-101B-9397-08002B2CF9AE}" pid="5" name="ComplianceAssetId">
    <vt:lpwstr/>
  </property>
  <property fmtid="{D5CDD505-2E9C-101B-9397-08002B2CF9AE}" pid="6" name="TemplateUrl">
    <vt:lpwstr/>
  </property>
</Properties>
</file>