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4"/>
    <p:sldMasterId id="2147483722" r:id="rId5"/>
    <p:sldMasterId id="2147483795" r:id="rId6"/>
    <p:sldMasterId id="2147483820" r:id="rId7"/>
  </p:sldMasterIdLst>
  <p:notesMasterIdLst>
    <p:notesMasterId r:id="rId23"/>
  </p:notesMasterIdLst>
  <p:handoutMasterIdLst>
    <p:handoutMasterId r:id="rId24"/>
  </p:handoutMasterIdLst>
  <p:sldIdLst>
    <p:sldId id="390" r:id="rId8"/>
    <p:sldId id="405" r:id="rId9"/>
    <p:sldId id="398" r:id="rId10"/>
    <p:sldId id="402" r:id="rId11"/>
    <p:sldId id="442" r:id="rId12"/>
    <p:sldId id="443" r:id="rId13"/>
    <p:sldId id="445" r:id="rId14"/>
    <p:sldId id="444" r:id="rId15"/>
    <p:sldId id="403" r:id="rId16"/>
    <p:sldId id="450" r:id="rId17"/>
    <p:sldId id="447" r:id="rId18"/>
    <p:sldId id="448" r:id="rId19"/>
    <p:sldId id="446" r:id="rId20"/>
    <p:sldId id="449" r:id="rId21"/>
    <p:sldId id="408" r:id="rId22"/>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4366360-DA5A-45FD-A35A-AF8E3B0FEEA7}">
          <p14:sldIdLst>
            <p14:sldId id="390"/>
            <p14:sldId id="405"/>
          </p14:sldIdLst>
        </p14:section>
        <p14:section name="Content Slides" id="{B3140DAF-467B-406B-8CF5-E0E74937F69B}">
          <p14:sldIdLst>
            <p14:sldId id="398"/>
            <p14:sldId id="402"/>
            <p14:sldId id="442"/>
            <p14:sldId id="443"/>
            <p14:sldId id="445"/>
            <p14:sldId id="444"/>
            <p14:sldId id="403"/>
            <p14:sldId id="450"/>
            <p14:sldId id="447"/>
            <p14:sldId id="448"/>
            <p14:sldId id="446"/>
          </p14:sldIdLst>
        </p14:section>
        <p14:section name="QUOTE BLOCK SLIDES" id="{A57141C2-C226-446A-93A1-42E74C868F81}">
          <p14:sldIdLst/>
        </p14:section>
        <p14:section name="Blank Slides" id="{ECA18312-5573-4DBC-B317-0327FAA69869}">
          <p14:sldIdLst>
            <p14:sldId id="449"/>
            <p14:sldId id="408"/>
          </p14:sldIdLst>
        </p14:section>
        <p14:section name="Ending Slide" id="{D4CA64CE-0468-47FF-9990-C7C842EF9FD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ise Neunaber" initials="DN" lastIdx="2" clrIdx="0">
    <p:extLst>
      <p:ext uri="{19B8F6BF-5375-455C-9EA6-DF929625EA0E}">
        <p15:presenceInfo xmlns:p15="http://schemas.microsoft.com/office/powerpoint/2012/main" userId="3ca7c9e81f89bcfc" providerId="Windows Live"/>
      </p:ext>
    </p:extLst>
  </p:cmAuthor>
  <p:cmAuthor id="2" name="Andrea Carey" initials="AC" lastIdx="3" clrIdx="1">
    <p:extLst>
      <p:ext uri="{19B8F6BF-5375-455C-9EA6-DF929625EA0E}">
        <p15:presenceInfo xmlns:p15="http://schemas.microsoft.com/office/powerpoint/2012/main" userId="Andrea Carey" providerId="None"/>
      </p:ext>
    </p:extLst>
  </p:cmAuthor>
  <p:cmAuthor id="3" name="Denise Neunaber" initials="DN [2]" lastIdx="2" clrIdx="2">
    <p:extLst>
      <p:ext uri="{19B8F6BF-5375-455C-9EA6-DF929625EA0E}">
        <p15:presenceInfo xmlns:p15="http://schemas.microsoft.com/office/powerpoint/2012/main" userId="Denise Neunab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747E"/>
    <a:srgbClr val="484848"/>
    <a:srgbClr val="828492"/>
    <a:srgbClr val="2D737E"/>
    <a:srgbClr val="726E6E"/>
    <a:srgbClr val="996633"/>
    <a:srgbClr val="2B7580"/>
    <a:srgbClr val="43848F"/>
    <a:srgbClr val="2A7883"/>
    <a:srgbClr val="89CF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1C9718-521C-4B5D-A532-11CB4C96B299}" v="1681" dt="2022-06-21T17:59:57.7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1" autoAdjust="0"/>
    <p:restoredTop sz="86531" autoAdjust="0"/>
  </p:normalViewPr>
  <p:slideViewPr>
    <p:cSldViewPr snapToGrid="0">
      <p:cViewPr varScale="1">
        <p:scale>
          <a:sx n="98" d="100"/>
          <a:sy n="98" d="100"/>
        </p:scale>
        <p:origin x="780" y="96"/>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0" d="100"/>
          <a:sy n="80"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son Winston" userId="2e823ae5-5519-48df-9ad1-9a228fa4660f" providerId="ADAL" clId="{061C9718-521C-4B5D-A532-11CB4C96B299}"/>
    <pc:docChg chg="undo custSel addSld delSld modSld sldOrd modSection">
      <pc:chgData name="Allison Winston" userId="2e823ae5-5519-48df-9ad1-9a228fa4660f" providerId="ADAL" clId="{061C9718-521C-4B5D-A532-11CB4C96B299}" dt="2022-06-22T15:45:51.009" v="4309" actId="47"/>
      <pc:docMkLst>
        <pc:docMk/>
      </pc:docMkLst>
      <pc:sldChg chg="modSp mod">
        <pc:chgData name="Allison Winston" userId="2e823ae5-5519-48df-9ad1-9a228fa4660f" providerId="ADAL" clId="{061C9718-521C-4B5D-A532-11CB4C96B299}" dt="2022-06-07T15:21:19.921" v="49" actId="20577"/>
        <pc:sldMkLst>
          <pc:docMk/>
          <pc:sldMk cId="249901070" sldId="390"/>
        </pc:sldMkLst>
        <pc:spChg chg="mod">
          <ac:chgData name="Allison Winston" userId="2e823ae5-5519-48df-9ad1-9a228fa4660f" providerId="ADAL" clId="{061C9718-521C-4B5D-A532-11CB4C96B299}" dt="2022-06-07T15:21:12.772" v="32" actId="20577"/>
          <ac:spMkLst>
            <pc:docMk/>
            <pc:sldMk cId="249901070" sldId="390"/>
            <ac:spMk id="2" creationId="{B2E0C15F-211B-4828-968F-CBC7B7AB166A}"/>
          </ac:spMkLst>
        </pc:spChg>
        <pc:spChg chg="mod">
          <ac:chgData name="Allison Winston" userId="2e823ae5-5519-48df-9ad1-9a228fa4660f" providerId="ADAL" clId="{061C9718-521C-4B5D-A532-11CB4C96B299}" dt="2022-06-07T15:21:19.921" v="49" actId="20577"/>
          <ac:spMkLst>
            <pc:docMk/>
            <pc:sldMk cId="249901070" sldId="390"/>
            <ac:spMk id="3" creationId="{70A4B2FF-5AF8-4DF7-88D6-326F75B74AE4}"/>
          </ac:spMkLst>
        </pc:spChg>
      </pc:sldChg>
      <pc:sldChg chg="addSp modSp del mod">
        <pc:chgData name="Allison Winston" userId="2e823ae5-5519-48df-9ad1-9a228fa4660f" providerId="ADAL" clId="{061C9718-521C-4B5D-A532-11CB4C96B299}" dt="2022-06-21T18:26:31.371" v="4271" actId="47"/>
        <pc:sldMkLst>
          <pc:docMk/>
          <pc:sldMk cId="4273197585" sldId="391"/>
        </pc:sldMkLst>
        <pc:graphicFrameChg chg="add mod">
          <ac:chgData name="Allison Winston" userId="2e823ae5-5519-48df-9ad1-9a228fa4660f" providerId="ADAL" clId="{061C9718-521C-4B5D-A532-11CB4C96B299}" dt="2022-06-07T15:30:32.220" v="56" actId="14100"/>
          <ac:graphicFrameMkLst>
            <pc:docMk/>
            <pc:sldMk cId="4273197585" sldId="391"/>
            <ac:graphicFrameMk id="3" creationId="{71ABAAA1-A3FB-8B55-40DE-31CFFD546E3E}"/>
          </ac:graphicFrameMkLst>
        </pc:graphicFrameChg>
        <pc:graphicFrameChg chg="add">
          <ac:chgData name="Allison Winston" userId="2e823ae5-5519-48df-9ad1-9a228fa4660f" providerId="ADAL" clId="{061C9718-521C-4B5D-A532-11CB4C96B299}" dt="2022-06-21T18:25:53.717" v="4270"/>
          <ac:graphicFrameMkLst>
            <pc:docMk/>
            <pc:sldMk cId="4273197585" sldId="391"/>
            <ac:graphicFrameMk id="4" creationId="{85508D61-AA5C-12C2-7CA6-991EADF24C56}"/>
          </ac:graphicFrameMkLst>
        </pc:graphicFrameChg>
      </pc:sldChg>
      <pc:sldChg chg="del">
        <pc:chgData name="Allison Winston" userId="2e823ae5-5519-48df-9ad1-9a228fa4660f" providerId="ADAL" clId="{061C9718-521C-4B5D-A532-11CB4C96B299}" dt="2022-06-17T20:26:12.251" v="3541" actId="47"/>
        <pc:sldMkLst>
          <pc:docMk/>
          <pc:sldMk cId="214503265" sldId="397"/>
        </pc:sldMkLst>
      </pc:sldChg>
      <pc:sldChg chg="addSp delSp modSp mod modClrScheme chgLayout">
        <pc:chgData name="Allison Winston" userId="2e823ae5-5519-48df-9ad1-9a228fa4660f" providerId="ADAL" clId="{061C9718-521C-4B5D-A532-11CB4C96B299}" dt="2022-06-17T19:57:08.370" v="3398" actId="20577"/>
        <pc:sldMkLst>
          <pc:docMk/>
          <pc:sldMk cId="2906949740" sldId="398"/>
        </pc:sldMkLst>
        <pc:spChg chg="add del mod">
          <ac:chgData name="Allison Winston" userId="2e823ae5-5519-48df-9ad1-9a228fa4660f" providerId="ADAL" clId="{061C9718-521C-4B5D-A532-11CB4C96B299}" dt="2022-06-07T15:50:29.472" v="361" actId="478"/>
          <ac:spMkLst>
            <pc:docMk/>
            <pc:sldMk cId="2906949740" sldId="398"/>
            <ac:spMk id="2" creationId="{C0B58DC9-F47C-DB59-FE6E-C757B99A4023}"/>
          </ac:spMkLst>
        </pc:spChg>
        <pc:spChg chg="mod">
          <ac:chgData name="Allison Winston" userId="2e823ae5-5519-48df-9ad1-9a228fa4660f" providerId="ADAL" clId="{061C9718-521C-4B5D-A532-11CB4C96B299}" dt="2022-06-07T15:50:44.439" v="364" actId="26606"/>
          <ac:spMkLst>
            <pc:docMk/>
            <pc:sldMk cId="2906949740" sldId="398"/>
            <ac:spMk id="4" creationId="{A6505BCA-8DC7-4A51-8087-68700571EA0E}"/>
          </ac:spMkLst>
        </pc:spChg>
        <pc:spChg chg="add del mod">
          <ac:chgData name="Allison Winston" userId="2e823ae5-5519-48df-9ad1-9a228fa4660f" providerId="ADAL" clId="{061C9718-521C-4B5D-A532-11CB4C96B299}" dt="2022-06-17T19:57:08.370" v="3398" actId="20577"/>
          <ac:spMkLst>
            <pc:docMk/>
            <pc:sldMk cId="2906949740" sldId="398"/>
            <ac:spMk id="5" creationId="{BE0F38AD-0FD5-458D-90A0-04E20F0B1B85}"/>
          </ac:spMkLst>
        </pc:spChg>
        <pc:picChg chg="add del mod">
          <ac:chgData name="Allison Winston" userId="2e823ae5-5519-48df-9ad1-9a228fa4660f" providerId="ADAL" clId="{061C9718-521C-4B5D-A532-11CB4C96B299}" dt="2022-06-08T20:59:32.824" v="2262" actId="1076"/>
          <ac:picMkLst>
            <pc:docMk/>
            <pc:sldMk cId="2906949740" sldId="398"/>
            <ac:picMk id="1026" creationId="{27DFDECF-EB0B-16DC-B580-485A45CF73B6}"/>
          </ac:picMkLst>
        </pc:picChg>
      </pc:sldChg>
      <pc:sldChg chg="del">
        <pc:chgData name="Allison Winston" userId="2e823ae5-5519-48df-9ad1-9a228fa4660f" providerId="ADAL" clId="{061C9718-521C-4B5D-A532-11CB4C96B299}" dt="2022-06-17T20:26:44.339" v="3554" actId="47"/>
        <pc:sldMkLst>
          <pc:docMk/>
          <pc:sldMk cId="3553682810" sldId="400"/>
        </pc:sldMkLst>
      </pc:sldChg>
      <pc:sldChg chg="del">
        <pc:chgData name="Allison Winston" userId="2e823ae5-5519-48df-9ad1-9a228fa4660f" providerId="ADAL" clId="{061C9718-521C-4B5D-A532-11CB4C96B299}" dt="2022-06-17T18:09:23.644" v="2712" actId="47"/>
        <pc:sldMkLst>
          <pc:docMk/>
          <pc:sldMk cId="1741872816" sldId="401"/>
        </pc:sldMkLst>
      </pc:sldChg>
      <pc:sldChg chg="addSp modSp mod ord modNotesTx">
        <pc:chgData name="Allison Winston" userId="2e823ae5-5519-48df-9ad1-9a228fa4660f" providerId="ADAL" clId="{061C9718-521C-4B5D-A532-11CB4C96B299}" dt="2022-06-17T19:56:59.972" v="3396" actId="20577"/>
        <pc:sldMkLst>
          <pc:docMk/>
          <pc:sldMk cId="2593753510" sldId="402"/>
        </pc:sldMkLst>
        <pc:spChg chg="mod">
          <ac:chgData name="Allison Winston" userId="2e823ae5-5519-48df-9ad1-9a228fa4660f" providerId="ADAL" clId="{061C9718-521C-4B5D-A532-11CB4C96B299}" dt="2022-06-17T19:42:00.061" v="2743" actId="20577"/>
          <ac:spMkLst>
            <pc:docMk/>
            <pc:sldMk cId="2593753510" sldId="402"/>
            <ac:spMk id="4" creationId="{728A3E18-FCB7-47D7-B004-DF2311086AD5}"/>
          </ac:spMkLst>
        </pc:spChg>
        <pc:spChg chg="mod">
          <ac:chgData name="Allison Winston" userId="2e823ae5-5519-48df-9ad1-9a228fa4660f" providerId="ADAL" clId="{061C9718-521C-4B5D-A532-11CB4C96B299}" dt="2022-06-17T19:50:54.180" v="3012" actId="20577"/>
          <ac:spMkLst>
            <pc:docMk/>
            <pc:sldMk cId="2593753510" sldId="402"/>
            <ac:spMk id="5" creationId="{165B818E-EE84-43BF-AB6F-A542C37C661C}"/>
          </ac:spMkLst>
        </pc:spChg>
        <pc:spChg chg="mod">
          <ac:chgData name="Allison Winston" userId="2e823ae5-5519-48df-9ad1-9a228fa4660f" providerId="ADAL" clId="{061C9718-521C-4B5D-A532-11CB4C96B299}" dt="2022-06-17T19:55:42.131" v="3192" actId="20577"/>
          <ac:spMkLst>
            <pc:docMk/>
            <pc:sldMk cId="2593753510" sldId="402"/>
            <ac:spMk id="6" creationId="{67EBBDDC-83CA-45E0-BAC7-1DFDE710963B}"/>
          </ac:spMkLst>
        </pc:spChg>
        <pc:spChg chg="mod">
          <ac:chgData name="Allison Winston" userId="2e823ae5-5519-48df-9ad1-9a228fa4660f" providerId="ADAL" clId="{061C9718-521C-4B5D-A532-11CB4C96B299}" dt="2022-06-17T19:53:14.072" v="3117" actId="1076"/>
          <ac:spMkLst>
            <pc:docMk/>
            <pc:sldMk cId="2593753510" sldId="402"/>
            <ac:spMk id="7" creationId="{5E66F30B-B8A9-41A2-A1A4-A7E66C1C0314}"/>
          </ac:spMkLst>
        </pc:spChg>
        <pc:spChg chg="mod">
          <ac:chgData name="Allison Winston" userId="2e823ae5-5519-48df-9ad1-9a228fa4660f" providerId="ADAL" clId="{061C9718-521C-4B5D-A532-11CB4C96B299}" dt="2022-06-17T19:54:23.447" v="3176" actId="27636"/>
          <ac:spMkLst>
            <pc:docMk/>
            <pc:sldMk cId="2593753510" sldId="402"/>
            <ac:spMk id="8" creationId="{F80C969D-A5EF-4B19-B89B-ACEA1D9E6AF2}"/>
          </ac:spMkLst>
        </pc:spChg>
        <pc:picChg chg="add mod">
          <ac:chgData name="Allison Winston" userId="2e823ae5-5519-48df-9ad1-9a228fa4660f" providerId="ADAL" clId="{061C9718-521C-4B5D-A532-11CB4C96B299}" dt="2022-06-17T19:53:23.760" v="3119" actId="1076"/>
          <ac:picMkLst>
            <pc:docMk/>
            <pc:sldMk cId="2593753510" sldId="402"/>
            <ac:picMk id="3" creationId="{E3384CDC-62CE-B223-1672-9DF1266C153B}"/>
          </ac:picMkLst>
        </pc:picChg>
        <pc:picChg chg="add mod">
          <ac:chgData name="Allison Winston" userId="2e823ae5-5519-48df-9ad1-9a228fa4660f" providerId="ADAL" clId="{061C9718-521C-4B5D-A532-11CB4C96B299}" dt="2022-06-17T19:51:18.406" v="3014" actId="1076"/>
          <ac:picMkLst>
            <pc:docMk/>
            <pc:sldMk cId="2593753510" sldId="402"/>
            <ac:picMk id="10" creationId="{0ADD7EFF-28F0-022A-8B85-95BF05D34BE0}"/>
          </ac:picMkLst>
        </pc:picChg>
      </pc:sldChg>
      <pc:sldChg chg="addSp delSp modSp mod">
        <pc:chgData name="Allison Winston" userId="2e823ae5-5519-48df-9ad1-9a228fa4660f" providerId="ADAL" clId="{061C9718-521C-4B5D-A532-11CB4C96B299}" dt="2022-06-21T18:00:41.159" v="4269" actId="1076"/>
        <pc:sldMkLst>
          <pc:docMk/>
          <pc:sldMk cId="2194610299" sldId="403"/>
        </pc:sldMkLst>
        <pc:spChg chg="add del mod">
          <ac:chgData name="Allison Winston" userId="2e823ae5-5519-48df-9ad1-9a228fa4660f" providerId="ADAL" clId="{061C9718-521C-4B5D-A532-11CB4C96B299}" dt="2022-06-17T20:31:00.386" v="3749" actId="478"/>
          <ac:spMkLst>
            <pc:docMk/>
            <pc:sldMk cId="2194610299" sldId="403"/>
            <ac:spMk id="2" creationId="{315ED2CE-A99D-ADC4-B87D-84FFC6127DE8}"/>
          </ac:spMkLst>
        </pc:spChg>
        <pc:spChg chg="mod">
          <ac:chgData name="Allison Winston" userId="2e823ae5-5519-48df-9ad1-9a228fa4660f" providerId="ADAL" clId="{061C9718-521C-4B5D-A532-11CB4C96B299}" dt="2022-06-21T17:55:27.333" v="4226" actId="20577"/>
          <ac:spMkLst>
            <pc:docMk/>
            <pc:sldMk cId="2194610299" sldId="403"/>
            <ac:spMk id="7" creationId="{0561A3C0-23FB-4DB1-850B-D5A39DE14E1E}"/>
          </ac:spMkLst>
        </pc:spChg>
        <pc:spChg chg="del">
          <ac:chgData name="Allison Winston" userId="2e823ae5-5519-48df-9ad1-9a228fa4660f" providerId="ADAL" clId="{061C9718-521C-4B5D-A532-11CB4C96B299}" dt="2022-06-17T20:20:56.626" v="3438" actId="478"/>
          <ac:spMkLst>
            <pc:docMk/>
            <pc:sldMk cId="2194610299" sldId="403"/>
            <ac:spMk id="8" creationId="{562617EC-35D5-4FB7-A52E-DE0CC9683071}"/>
          </ac:spMkLst>
        </pc:spChg>
        <pc:graphicFrameChg chg="add del mod modGraphic">
          <ac:chgData name="Allison Winston" userId="2e823ae5-5519-48df-9ad1-9a228fa4660f" providerId="ADAL" clId="{061C9718-521C-4B5D-A532-11CB4C96B299}" dt="2022-06-21T17:55:36.846" v="4227" actId="478"/>
          <ac:graphicFrameMkLst>
            <pc:docMk/>
            <pc:sldMk cId="2194610299" sldId="403"/>
            <ac:graphicFrameMk id="3" creationId="{51F865C3-1141-05F8-F210-3A827A9D4AE9}"/>
          </ac:graphicFrameMkLst>
        </pc:graphicFrameChg>
        <pc:picChg chg="add mod">
          <ac:chgData name="Allison Winston" userId="2e823ae5-5519-48df-9ad1-9a228fa4660f" providerId="ADAL" clId="{061C9718-521C-4B5D-A532-11CB4C96B299}" dt="2022-06-21T17:58:39.210" v="4229" actId="1076"/>
          <ac:picMkLst>
            <pc:docMk/>
            <pc:sldMk cId="2194610299" sldId="403"/>
            <ac:picMk id="5" creationId="{C7CC61E4-1F4F-4AD8-AA5F-C050996BFF70}"/>
          </ac:picMkLst>
        </pc:picChg>
        <pc:picChg chg="add mod">
          <ac:chgData name="Allison Winston" userId="2e823ae5-5519-48df-9ad1-9a228fa4660f" providerId="ADAL" clId="{061C9718-521C-4B5D-A532-11CB4C96B299}" dt="2022-06-21T18:00:41.159" v="4269" actId="1076"/>
          <ac:picMkLst>
            <pc:docMk/>
            <pc:sldMk cId="2194610299" sldId="403"/>
            <ac:picMk id="9" creationId="{F44FDBEF-F1B2-F539-C687-619E393E947F}"/>
          </ac:picMkLst>
        </pc:picChg>
      </pc:sldChg>
      <pc:sldChg chg="del">
        <pc:chgData name="Allison Winston" userId="2e823ae5-5519-48df-9ad1-9a228fa4660f" providerId="ADAL" clId="{061C9718-521C-4B5D-A532-11CB4C96B299}" dt="2022-06-17T20:21:31.110" v="3439" actId="47"/>
        <pc:sldMkLst>
          <pc:docMk/>
          <pc:sldMk cId="1005847793" sldId="404"/>
        </pc:sldMkLst>
      </pc:sldChg>
      <pc:sldChg chg="delSp modSp mod ord">
        <pc:chgData name="Allison Winston" userId="2e823ae5-5519-48df-9ad1-9a228fa4660f" providerId="ADAL" clId="{061C9718-521C-4B5D-A532-11CB4C96B299}" dt="2022-06-22T12:54:57.828" v="4297" actId="20577"/>
        <pc:sldMkLst>
          <pc:docMk/>
          <pc:sldMk cId="2414800869" sldId="405"/>
        </pc:sldMkLst>
        <pc:spChg chg="mod">
          <ac:chgData name="Allison Winston" userId="2e823ae5-5519-48df-9ad1-9a228fa4660f" providerId="ADAL" clId="{061C9718-521C-4B5D-A532-11CB4C96B299}" dt="2022-06-17T19:57:28.465" v="3400" actId="1076"/>
          <ac:spMkLst>
            <pc:docMk/>
            <pc:sldMk cId="2414800869" sldId="405"/>
            <ac:spMk id="2" creationId="{510B91E1-845E-44E3-8092-EAD9163EE999}"/>
          </ac:spMkLst>
        </pc:spChg>
        <pc:spChg chg="del">
          <ac:chgData name="Allison Winston" userId="2e823ae5-5519-48df-9ad1-9a228fa4660f" providerId="ADAL" clId="{061C9718-521C-4B5D-A532-11CB4C96B299}" dt="2022-06-17T18:08:45.671" v="2706" actId="478"/>
          <ac:spMkLst>
            <pc:docMk/>
            <pc:sldMk cId="2414800869" sldId="405"/>
            <ac:spMk id="6" creationId="{DB19C8B0-E7AC-4203-A0C7-E8785832B196}"/>
          </ac:spMkLst>
        </pc:spChg>
        <pc:spChg chg="mod">
          <ac:chgData name="Allison Winston" userId="2e823ae5-5519-48df-9ad1-9a228fa4660f" providerId="ADAL" clId="{061C9718-521C-4B5D-A532-11CB4C96B299}" dt="2022-06-22T12:54:57.828" v="4297" actId="20577"/>
          <ac:spMkLst>
            <pc:docMk/>
            <pc:sldMk cId="2414800869" sldId="405"/>
            <ac:spMk id="7" creationId="{5F6AA0A8-B144-446F-8571-89F4E8411779}"/>
          </ac:spMkLst>
        </pc:spChg>
      </pc:sldChg>
      <pc:sldChg chg="del">
        <pc:chgData name="Allison Winston" userId="2e823ae5-5519-48df-9ad1-9a228fa4660f" providerId="ADAL" clId="{061C9718-521C-4B5D-A532-11CB4C96B299}" dt="2022-06-21T16:18:06.351" v="4169" actId="47"/>
        <pc:sldMkLst>
          <pc:docMk/>
          <pc:sldMk cId="2909743444" sldId="406"/>
        </pc:sldMkLst>
      </pc:sldChg>
      <pc:sldChg chg="del">
        <pc:chgData name="Allison Winston" userId="2e823ae5-5519-48df-9ad1-9a228fa4660f" providerId="ADAL" clId="{061C9718-521C-4B5D-A532-11CB4C96B299}" dt="2022-06-17T20:26:04.172" v="3539" actId="47"/>
        <pc:sldMkLst>
          <pc:docMk/>
          <pc:sldMk cId="2341806707" sldId="407"/>
        </pc:sldMkLst>
      </pc:sldChg>
      <pc:sldChg chg="addSp modSp mod">
        <pc:chgData name="Allison Winston" userId="2e823ae5-5519-48df-9ad1-9a228fa4660f" providerId="ADAL" clId="{061C9718-521C-4B5D-A532-11CB4C96B299}" dt="2022-06-09T17:10:25.270" v="2274" actId="14100"/>
        <pc:sldMkLst>
          <pc:docMk/>
          <pc:sldMk cId="462723745" sldId="408"/>
        </pc:sldMkLst>
        <pc:picChg chg="add mod">
          <ac:chgData name="Allison Winston" userId="2e823ae5-5519-48df-9ad1-9a228fa4660f" providerId="ADAL" clId="{061C9718-521C-4B5D-A532-11CB4C96B299}" dt="2022-06-09T17:07:31.151" v="2265" actId="14100"/>
          <ac:picMkLst>
            <pc:docMk/>
            <pc:sldMk cId="462723745" sldId="408"/>
            <ac:picMk id="3" creationId="{277FA077-1B01-68B0-B1E3-4C828BA5064E}"/>
          </ac:picMkLst>
        </pc:picChg>
        <pc:picChg chg="add mod">
          <ac:chgData name="Allison Winston" userId="2e823ae5-5519-48df-9ad1-9a228fa4660f" providerId="ADAL" clId="{061C9718-521C-4B5D-A532-11CB4C96B299}" dt="2022-06-09T17:08:16.041" v="2269" actId="1076"/>
          <ac:picMkLst>
            <pc:docMk/>
            <pc:sldMk cId="462723745" sldId="408"/>
            <ac:picMk id="5" creationId="{94CC3EEE-619A-FDCE-244B-E64A9F5000BE}"/>
          </ac:picMkLst>
        </pc:picChg>
        <pc:picChg chg="add mod">
          <ac:chgData name="Allison Winston" userId="2e823ae5-5519-48df-9ad1-9a228fa4660f" providerId="ADAL" clId="{061C9718-521C-4B5D-A532-11CB4C96B299}" dt="2022-06-09T17:10:25.270" v="2274" actId="14100"/>
          <ac:picMkLst>
            <pc:docMk/>
            <pc:sldMk cId="462723745" sldId="408"/>
            <ac:picMk id="7" creationId="{0B053927-8183-D550-6BFE-61F99C22CA6E}"/>
          </ac:picMkLst>
        </pc:picChg>
      </pc:sldChg>
      <pc:sldChg chg="del">
        <pc:chgData name="Allison Winston" userId="2e823ae5-5519-48df-9ad1-9a228fa4660f" providerId="ADAL" clId="{061C9718-521C-4B5D-A532-11CB4C96B299}" dt="2022-06-17T20:26:22.489" v="3548" actId="47"/>
        <pc:sldMkLst>
          <pc:docMk/>
          <pc:sldMk cId="4156974382" sldId="409"/>
        </pc:sldMkLst>
      </pc:sldChg>
      <pc:sldChg chg="del">
        <pc:chgData name="Allison Winston" userId="2e823ae5-5519-48df-9ad1-9a228fa4660f" providerId="ADAL" clId="{061C9718-521C-4B5D-A532-11CB4C96B299}" dt="2022-06-22T12:52:39.945" v="4285" actId="47"/>
        <pc:sldMkLst>
          <pc:docMk/>
          <pc:sldMk cId="452005821" sldId="410"/>
        </pc:sldMkLst>
      </pc:sldChg>
      <pc:sldChg chg="del">
        <pc:chgData name="Allison Winston" userId="2e823ae5-5519-48df-9ad1-9a228fa4660f" providerId="ADAL" clId="{061C9718-521C-4B5D-A532-11CB4C96B299}" dt="2022-06-17T20:26:31.450" v="3553" actId="47"/>
        <pc:sldMkLst>
          <pc:docMk/>
          <pc:sldMk cId="1721334414" sldId="411"/>
        </pc:sldMkLst>
      </pc:sldChg>
      <pc:sldChg chg="del">
        <pc:chgData name="Allison Winston" userId="2e823ae5-5519-48df-9ad1-9a228fa4660f" providerId="ADAL" clId="{061C9718-521C-4B5D-A532-11CB4C96B299}" dt="2022-06-17T20:26:24.258" v="3549" actId="47"/>
        <pc:sldMkLst>
          <pc:docMk/>
          <pc:sldMk cId="1194773932" sldId="412"/>
        </pc:sldMkLst>
      </pc:sldChg>
      <pc:sldChg chg="del">
        <pc:chgData name="Allison Winston" userId="2e823ae5-5519-48df-9ad1-9a228fa4660f" providerId="ADAL" clId="{061C9718-521C-4B5D-A532-11CB4C96B299}" dt="2022-06-17T20:26:25.221" v="3550" actId="47"/>
        <pc:sldMkLst>
          <pc:docMk/>
          <pc:sldMk cId="3919254928" sldId="413"/>
        </pc:sldMkLst>
      </pc:sldChg>
      <pc:sldChg chg="del">
        <pc:chgData name="Allison Winston" userId="2e823ae5-5519-48df-9ad1-9a228fa4660f" providerId="ADAL" clId="{061C9718-521C-4B5D-A532-11CB4C96B299}" dt="2022-06-17T20:26:26.108" v="3551" actId="47"/>
        <pc:sldMkLst>
          <pc:docMk/>
          <pc:sldMk cId="2733202523" sldId="414"/>
        </pc:sldMkLst>
      </pc:sldChg>
      <pc:sldChg chg="del">
        <pc:chgData name="Allison Winston" userId="2e823ae5-5519-48df-9ad1-9a228fa4660f" providerId="ADAL" clId="{061C9718-521C-4B5D-A532-11CB4C96B299}" dt="2022-06-17T20:26:27.250" v="3552" actId="47"/>
        <pc:sldMkLst>
          <pc:docMk/>
          <pc:sldMk cId="994234524" sldId="415"/>
        </pc:sldMkLst>
      </pc:sldChg>
      <pc:sldChg chg="del">
        <pc:chgData name="Allison Winston" userId="2e823ae5-5519-48df-9ad1-9a228fa4660f" providerId="ADAL" clId="{061C9718-521C-4B5D-A532-11CB4C96B299}" dt="2022-06-17T18:09:41.639" v="2716" actId="47"/>
        <pc:sldMkLst>
          <pc:docMk/>
          <pc:sldMk cId="319649303" sldId="416"/>
        </pc:sldMkLst>
      </pc:sldChg>
      <pc:sldChg chg="del">
        <pc:chgData name="Allison Winston" userId="2e823ae5-5519-48df-9ad1-9a228fa4660f" providerId="ADAL" clId="{061C9718-521C-4B5D-A532-11CB4C96B299}" dt="2022-06-17T18:09:39.790" v="2715" actId="47"/>
        <pc:sldMkLst>
          <pc:docMk/>
          <pc:sldMk cId="4087048518" sldId="417"/>
        </pc:sldMkLst>
      </pc:sldChg>
      <pc:sldChg chg="del">
        <pc:chgData name="Allison Winston" userId="2e823ae5-5519-48df-9ad1-9a228fa4660f" providerId="ADAL" clId="{061C9718-521C-4B5D-A532-11CB4C96B299}" dt="2022-06-21T16:30:44.625" v="4183" actId="47"/>
        <pc:sldMkLst>
          <pc:docMk/>
          <pc:sldMk cId="2242403251" sldId="418"/>
        </pc:sldMkLst>
      </pc:sldChg>
      <pc:sldChg chg="del">
        <pc:chgData name="Allison Winston" userId="2e823ae5-5519-48df-9ad1-9a228fa4660f" providerId="ADAL" clId="{061C9718-521C-4B5D-A532-11CB4C96B299}" dt="2022-06-17T20:08:30.882" v="3409" actId="47"/>
        <pc:sldMkLst>
          <pc:docMk/>
          <pc:sldMk cId="711752177" sldId="419"/>
        </pc:sldMkLst>
      </pc:sldChg>
      <pc:sldChg chg="del">
        <pc:chgData name="Allison Winston" userId="2e823ae5-5519-48df-9ad1-9a228fa4660f" providerId="ADAL" clId="{061C9718-521C-4B5D-A532-11CB4C96B299}" dt="2022-06-17T20:26:13.418" v="3542" actId="47"/>
        <pc:sldMkLst>
          <pc:docMk/>
          <pc:sldMk cId="1413612545" sldId="420"/>
        </pc:sldMkLst>
      </pc:sldChg>
      <pc:sldChg chg="del">
        <pc:chgData name="Allison Winston" userId="2e823ae5-5519-48df-9ad1-9a228fa4660f" providerId="ADAL" clId="{061C9718-521C-4B5D-A532-11CB4C96B299}" dt="2022-06-17T20:26:14.813" v="3543" actId="47"/>
        <pc:sldMkLst>
          <pc:docMk/>
          <pc:sldMk cId="3000180941" sldId="421"/>
        </pc:sldMkLst>
      </pc:sldChg>
      <pc:sldChg chg="del">
        <pc:chgData name="Allison Winston" userId="2e823ae5-5519-48df-9ad1-9a228fa4660f" providerId="ADAL" clId="{061C9718-521C-4B5D-A532-11CB4C96B299}" dt="2022-06-17T20:26:16.226" v="3544" actId="47"/>
        <pc:sldMkLst>
          <pc:docMk/>
          <pc:sldMk cId="3213204454" sldId="422"/>
        </pc:sldMkLst>
      </pc:sldChg>
      <pc:sldChg chg="del">
        <pc:chgData name="Allison Winston" userId="2e823ae5-5519-48df-9ad1-9a228fa4660f" providerId="ADAL" clId="{061C9718-521C-4B5D-A532-11CB4C96B299}" dt="2022-06-17T20:26:17.043" v="3545" actId="47"/>
        <pc:sldMkLst>
          <pc:docMk/>
          <pc:sldMk cId="783198764" sldId="423"/>
        </pc:sldMkLst>
      </pc:sldChg>
      <pc:sldChg chg="del">
        <pc:chgData name="Allison Winston" userId="2e823ae5-5519-48df-9ad1-9a228fa4660f" providerId="ADAL" clId="{061C9718-521C-4B5D-A532-11CB4C96B299}" dt="2022-06-17T20:26:19.103" v="3546" actId="47"/>
        <pc:sldMkLst>
          <pc:docMk/>
          <pc:sldMk cId="1619162387" sldId="424"/>
        </pc:sldMkLst>
      </pc:sldChg>
      <pc:sldChg chg="del">
        <pc:chgData name="Allison Winston" userId="2e823ae5-5519-48df-9ad1-9a228fa4660f" providerId="ADAL" clId="{061C9718-521C-4B5D-A532-11CB4C96B299}" dt="2022-06-17T18:09:32.844" v="2713" actId="47"/>
        <pc:sldMkLst>
          <pc:docMk/>
          <pc:sldMk cId="1839293198" sldId="425"/>
        </pc:sldMkLst>
      </pc:sldChg>
      <pc:sldChg chg="del">
        <pc:chgData name="Allison Winston" userId="2e823ae5-5519-48df-9ad1-9a228fa4660f" providerId="ADAL" clId="{061C9718-521C-4B5D-A532-11CB4C96B299}" dt="2022-06-21T16:18:10.549" v="4170" actId="47"/>
        <pc:sldMkLst>
          <pc:docMk/>
          <pc:sldMk cId="3974144827" sldId="426"/>
        </pc:sldMkLst>
      </pc:sldChg>
      <pc:sldChg chg="del">
        <pc:chgData name="Allison Winston" userId="2e823ae5-5519-48df-9ad1-9a228fa4660f" providerId="ADAL" clId="{061C9718-521C-4B5D-A532-11CB4C96B299}" dt="2022-06-17T20:26:20.813" v="3547" actId="47"/>
        <pc:sldMkLst>
          <pc:docMk/>
          <pc:sldMk cId="1623629998" sldId="427"/>
        </pc:sldMkLst>
      </pc:sldChg>
      <pc:sldChg chg="del">
        <pc:chgData name="Allison Winston" userId="2e823ae5-5519-48df-9ad1-9a228fa4660f" providerId="ADAL" clId="{061C9718-521C-4B5D-A532-11CB4C96B299}" dt="2022-06-17T20:08:28.135" v="3408" actId="47"/>
        <pc:sldMkLst>
          <pc:docMk/>
          <pc:sldMk cId="2698712806" sldId="430"/>
        </pc:sldMkLst>
      </pc:sldChg>
      <pc:sldChg chg="del">
        <pc:chgData name="Allison Winston" userId="2e823ae5-5519-48df-9ad1-9a228fa4660f" providerId="ADAL" clId="{061C9718-521C-4B5D-A532-11CB4C96B299}" dt="2022-06-17T20:08:27.767" v="3407" actId="47"/>
        <pc:sldMkLst>
          <pc:docMk/>
          <pc:sldMk cId="1210505503" sldId="431"/>
        </pc:sldMkLst>
      </pc:sldChg>
      <pc:sldChg chg="del">
        <pc:chgData name="Allison Winston" userId="2e823ae5-5519-48df-9ad1-9a228fa4660f" providerId="ADAL" clId="{061C9718-521C-4B5D-A532-11CB4C96B299}" dt="2022-06-17T20:08:26.176" v="3404" actId="47"/>
        <pc:sldMkLst>
          <pc:docMk/>
          <pc:sldMk cId="830756192" sldId="432"/>
        </pc:sldMkLst>
      </pc:sldChg>
      <pc:sldChg chg="del">
        <pc:chgData name="Allison Winston" userId="2e823ae5-5519-48df-9ad1-9a228fa4660f" providerId="ADAL" clId="{061C9718-521C-4B5D-A532-11CB4C96B299}" dt="2022-06-17T20:08:26.792" v="3405" actId="47"/>
        <pc:sldMkLst>
          <pc:docMk/>
          <pc:sldMk cId="285354733" sldId="433"/>
        </pc:sldMkLst>
      </pc:sldChg>
      <pc:sldChg chg="del">
        <pc:chgData name="Allison Winston" userId="2e823ae5-5519-48df-9ad1-9a228fa4660f" providerId="ADAL" clId="{061C9718-521C-4B5D-A532-11CB4C96B299}" dt="2022-06-17T20:08:27.338" v="3406" actId="47"/>
        <pc:sldMkLst>
          <pc:docMk/>
          <pc:sldMk cId="2601274527" sldId="434"/>
        </pc:sldMkLst>
      </pc:sldChg>
      <pc:sldChg chg="del">
        <pc:chgData name="Allison Winston" userId="2e823ae5-5519-48df-9ad1-9a228fa4660f" providerId="ADAL" clId="{061C9718-521C-4B5D-A532-11CB4C96B299}" dt="2022-06-17T20:08:07.255" v="3403" actId="47"/>
        <pc:sldMkLst>
          <pc:docMk/>
          <pc:sldMk cId="1527019490" sldId="437"/>
        </pc:sldMkLst>
      </pc:sldChg>
      <pc:sldChg chg="del">
        <pc:chgData name="Allison Winston" userId="2e823ae5-5519-48df-9ad1-9a228fa4660f" providerId="ADAL" clId="{061C9718-521C-4B5D-A532-11CB4C96B299}" dt="2022-06-17T20:26:10.272" v="3540" actId="47"/>
        <pc:sldMkLst>
          <pc:docMk/>
          <pc:sldMk cId="3130879936" sldId="438"/>
        </pc:sldMkLst>
      </pc:sldChg>
      <pc:sldChg chg="del">
        <pc:chgData name="Allison Winston" userId="2e823ae5-5519-48df-9ad1-9a228fa4660f" providerId="ADAL" clId="{061C9718-521C-4B5D-A532-11CB4C96B299}" dt="2022-06-17T18:09:34.343" v="2714" actId="47"/>
        <pc:sldMkLst>
          <pc:docMk/>
          <pc:sldMk cId="306824397" sldId="439"/>
        </pc:sldMkLst>
      </pc:sldChg>
      <pc:sldChg chg="del">
        <pc:chgData name="Allison Winston" userId="2e823ae5-5519-48df-9ad1-9a228fa4660f" providerId="ADAL" clId="{061C9718-521C-4B5D-A532-11CB4C96B299}" dt="2022-06-21T16:18:27.085" v="4171" actId="47"/>
        <pc:sldMkLst>
          <pc:docMk/>
          <pc:sldMk cId="2346357599" sldId="440"/>
        </pc:sldMkLst>
      </pc:sldChg>
      <pc:sldChg chg="addSp modSp new del mod">
        <pc:chgData name="Allison Winston" userId="2e823ae5-5519-48df-9ad1-9a228fa4660f" providerId="ADAL" clId="{061C9718-521C-4B5D-A532-11CB4C96B299}" dt="2022-06-21T18:27:30.526" v="4278" actId="47"/>
        <pc:sldMkLst>
          <pc:docMk/>
          <pc:sldMk cId="4197998781" sldId="441"/>
        </pc:sldMkLst>
        <pc:graphicFrameChg chg="add mod">
          <ac:chgData name="Allison Winston" userId="2e823ae5-5519-48df-9ad1-9a228fa4660f" providerId="ADAL" clId="{061C9718-521C-4B5D-A532-11CB4C96B299}" dt="2022-06-07T15:43:05.331" v="62" actId="14100"/>
          <ac:graphicFrameMkLst>
            <pc:docMk/>
            <pc:sldMk cId="4197998781" sldId="441"/>
            <ac:graphicFrameMk id="3" creationId="{05431FB0-4184-41F7-A9B3-EDF633F4EDE6}"/>
          </ac:graphicFrameMkLst>
        </pc:graphicFrameChg>
      </pc:sldChg>
      <pc:sldChg chg="addSp delSp modSp new mod modClrScheme chgLayout">
        <pc:chgData name="Allison Winston" userId="2e823ae5-5519-48df-9ad1-9a228fa4660f" providerId="ADAL" clId="{061C9718-521C-4B5D-A532-11CB4C96B299}" dt="2022-06-15T13:46:27.592" v="2292" actId="20577"/>
        <pc:sldMkLst>
          <pc:docMk/>
          <pc:sldMk cId="2654219828" sldId="442"/>
        </pc:sldMkLst>
        <pc:spChg chg="mod">
          <ac:chgData name="Allison Winston" userId="2e823ae5-5519-48df-9ad1-9a228fa4660f" providerId="ADAL" clId="{061C9718-521C-4B5D-A532-11CB4C96B299}" dt="2022-06-07T15:57:18.556" v="756" actId="20577"/>
          <ac:spMkLst>
            <pc:docMk/>
            <pc:sldMk cId="2654219828" sldId="442"/>
            <ac:spMk id="2" creationId="{B5729BF5-7A1A-FA08-11FB-966913A7F718}"/>
          </ac:spMkLst>
        </pc:spChg>
        <pc:spChg chg="del mod">
          <ac:chgData name="Allison Winston" userId="2e823ae5-5519-48df-9ad1-9a228fa4660f" providerId="ADAL" clId="{061C9718-521C-4B5D-A532-11CB4C96B299}" dt="2022-06-07T15:57:03.399" v="746" actId="26606"/>
          <ac:spMkLst>
            <pc:docMk/>
            <pc:sldMk cId="2654219828" sldId="442"/>
            <ac:spMk id="3" creationId="{93F74F77-3A56-4929-7713-5C81BF3E841C}"/>
          </ac:spMkLst>
        </pc:spChg>
        <pc:spChg chg="add mod">
          <ac:chgData name="Allison Winston" userId="2e823ae5-5519-48df-9ad1-9a228fa4660f" providerId="ADAL" clId="{061C9718-521C-4B5D-A532-11CB4C96B299}" dt="2022-06-07T15:58:54.322" v="759" actId="1076"/>
          <ac:spMkLst>
            <pc:docMk/>
            <pc:sldMk cId="2654219828" sldId="442"/>
            <ac:spMk id="9" creationId="{159F76E8-31A7-D625-FECD-601D8D175AEA}"/>
          </ac:spMkLst>
        </pc:spChg>
        <pc:graphicFrameChg chg="add mod">
          <ac:chgData name="Allison Winston" userId="2e823ae5-5519-48df-9ad1-9a228fa4660f" providerId="ADAL" clId="{061C9718-521C-4B5D-A532-11CB4C96B299}" dt="2022-06-15T13:46:27.592" v="2292" actId="20577"/>
          <ac:graphicFrameMkLst>
            <pc:docMk/>
            <pc:sldMk cId="2654219828" sldId="442"/>
            <ac:graphicFrameMk id="5" creationId="{4526D261-2356-3C98-16EE-E31EF90BDEE5}"/>
          </ac:graphicFrameMkLst>
        </pc:graphicFrameChg>
        <pc:picChg chg="add mod">
          <ac:chgData name="Allison Winston" userId="2e823ae5-5519-48df-9ad1-9a228fa4660f" providerId="ADAL" clId="{061C9718-521C-4B5D-A532-11CB4C96B299}" dt="2022-06-07T15:58:54.322" v="759" actId="1076"/>
          <ac:picMkLst>
            <pc:docMk/>
            <pc:sldMk cId="2654219828" sldId="442"/>
            <ac:picMk id="2050" creationId="{8352555E-ACD9-D28B-951B-059D3A76D754}"/>
          </ac:picMkLst>
        </pc:picChg>
      </pc:sldChg>
      <pc:sldChg chg="addSp delSp modSp add mod">
        <pc:chgData name="Allison Winston" userId="2e823ae5-5519-48df-9ad1-9a228fa4660f" providerId="ADAL" clId="{061C9718-521C-4B5D-A532-11CB4C96B299}" dt="2022-06-21T17:59:57.733" v="4266" actId="20577"/>
        <pc:sldMkLst>
          <pc:docMk/>
          <pc:sldMk cId="2155633001" sldId="443"/>
        </pc:sldMkLst>
        <pc:spChg chg="mod">
          <ac:chgData name="Allison Winston" userId="2e823ae5-5519-48df-9ad1-9a228fa4660f" providerId="ADAL" clId="{061C9718-521C-4B5D-A532-11CB4C96B299}" dt="2022-06-07T15:59:21.394" v="785" actId="20577"/>
          <ac:spMkLst>
            <pc:docMk/>
            <pc:sldMk cId="2155633001" sldId="443"/>
            <ac:spMk id="2" creationId="{B5729BF5-7A1A-FA08-11FB-966913A7F718}"/>
          </ac:spMkLst>
        </pc:spChg>
        <pc:graphicFrameChg chg="mod">
          <ac:chgData name="Allison Winston" userId="2e823ae5-5519-48df-9ad1-9a228fa4660f" providerId="ADAL" clId="{061C9718-521C-4B5D-A532-11CB4C96B299}" dt="2022-06-21T17:59:57.733" v="4266" actId="20577"/>
          <ac:graphicFrameMkLst>
            <pc:docMk/>
            <pc:sldMk cId="2155633001" sldId="443"/>
            <ac:graphicFrameMk id="5" creationId="{4526D261-2356-3C98-16EE-E31EF90BDEE5}"/>
          </ac:graphicFrameMkLst>
        </pc:graphicFrameChg>
        <pc:picChg chg="del">
          <ac:chgData name="Allison Winston" userId="2e823ae5-5519-48df-9ad1-9a228fa4660f" providerId="ADAL" clId="{061C9718-521C-4B5D-A532-11CB4C96B299}" dt="2022-06-07T16:05:50.684" v="1637" actId="478"/>
          <ac:picMkLst>
            <pc:docMk/>
            <pc:sldMk cId="2155633001" sldId="443"/>
            <ac:picMk id="2050" creationId="{8352555E-ACD9-D28B-951B-059D3A76D754}"/>
          </ac:picMkLst>
        </pc:picChg>
        <pc:picChg chg="add mod">
          <ac:chgData name="Allison Winston" userId="2e823ae5-5519-48df-9ad1-9a228fa4660f" providerId="ADAL" clId="{061C9718-521C-4B5D-A532-11CB4C96B299}" dt="2022-06-07T16:06:09.878" v="1644" actId="14100"/>
          <ac:picMkLst>
            <pc:docMk/>
            <pc:sldMk cId="2155633001" sldId="443"/>
            <ac:picMk id="3074" creationId="{F6853282-1A40-CBBA-C36A-45CFEF900408}"/>
          </ac:picMkLst>
        </pc:picChg>
      </pc:sldChg>
      <pc:sldChg chg="addSp delSp modSp add mod">
        <pc:chgData name="Allison Winston" userId="2e823ae5-5519-48df-9ad1-9a228fa4660f" providerId="ADAL" clId="{061C9718-521C-4B5D-A532-11CB4C96B299}" dt="2022-06-07T16:11:46.546" v="2163" actId="1076"/>
        <pc:sldMkLst>
          <pc:docMk/>
          <pc:sldMk cId="1238608221" sldId="444"/>
        </pc:sldMkLst>
        <pc:spChg chg="mod">
          <ac:chgData name="Allison Winston" userId="2e823ae5-5519-48df-9ad1-9a228fa4660f" providerId="ADAL" clId="{061C9718-521C-4B5D-A532-11CB4C96B299}" dt="2022-06-07T16:07:05.940" v="1677" actId="20577"/>
          <ac:spMkLst>
            <pc:docMk/>
            <pc:sldMk cId="1238608221" sldId="444"/>
            <ac:spMk id="2" creationId="{B5729BF5-7A1A-FA08-11FB-966913A7F718}"/>
          </ac:spMkLst>
        </pc:spChg>
        <pc:spChg chg="add del mod">
          <ac:chgData name="Allison Winston" userId="2e823ae5-5519-48df-9ad1-9a228fa4660f" providerId="ADAL" clId="{061C9718-521C-4B5D-A532-11CB4C96B299}" dt="2022-06-07T16:11:15.816" v="2160" actId="21"/>
          <ac:spMkLst>
            <pc:docMk/>
            <pc:sldMk cId="1238608221" sldId="444"/>
            <ac:spMk id="4" creationId="{01E5F1DA-21ED-16AB-3073-66053C3DD097}"/>
          </ac:spMkLst>
        </pc:spChg>
        <pc:graphicFrameChg chg="add del mod">
          <ac:chgData name="Allison Winston" userId="2e823ae5-5519-48df-9ad1-9a228fa4660f" providerId="ADAL" clId="{061C9718-521C-4B5D-A532-11CB4C96B299}" dt="2022-06-07T16:11:15.816" v="2160" actId="21"/>
          <ac:graphicFrameMkLst>
            <pc:docMk/>
            <pc:sldMk cId="1238608221" sldId="444"/>
            <ac:graphicFrameMk id="5" creationId="{4526D261-2356-3C98-16EE-E31EF90BDEE5}"/>
          </ac:graphicFrameMkLst>
        </pc:graphicFrameChg>
        <pc:picChg chg="del">
          <ac:chgData name="Allison Winston" userId="2e823ae5-5519-48df-9ad1-9a228fa4660f" providerId="ADAL" clId="{061C9718-521C-4B5D-A532-11CB4C96B299}" dt="2022-06-07T16:11:40.573" v="2161" actId="478"/>
          <ac:picMkLst>
            <pc:docMk/>
            <pc:sldMk cId="1238608221" sldId="444"/>
            <ac:picMk id="3074" creationId="{F6853282-1A40-CBBA-C36A-45CFEF900408}"/>
          </ac:picMkLst>
        </pc:picChg>
        <pc:picChg chg="add mod">
          <ac:chgData name="Allison Winston" userId="2e823ae5-5519-48df-9ad1-9a228fa4660f" providerId="ADAL" clId="{061C9718-521C-4B5D-A532-11CB4C96B299}" dt="2022-06-07T16:11:46.546" v="2163" actId="1076"/>
          <ac:picMkLst>
            <pc:docMk/>
            <pc:sldMk cId="1238608221" sldId="444"/>
            <ac:picMk id="4098" creationId="{64008288-918A-E9E0-93FF-228CAA76B369}"/>
          </ac:picMkLst>
        </pc:picChg>
      </pc:sldChg>
      <pc:sldChg chg="addSp delSp modSp add mod">
        <pc:chgData name="Allison Winston" userId="2e823ae5-5519-48df-9ad1-9a228fa4660f" providerId="ADAL" clId="{061C9718-521C-4B5D-A532-11CB4C96B299}" dt="2022-06-17T15:51:17.412" v="2703" actId="20577"/>
        <pc:sldMkLst>
          <pc:docMk/>
          <pc:sldMk cId="3595316436" sldId="445"/>
        </pc:sldMkLst>
        <pc:spChg chg="mod">
          <ac:chgData name="Allison Winston" userId="2e823ae5-5519-48df-9ad1-9a228fa4660f" providerId="ADAL" clId="{061C9718-521C-4B5D-A532-11CB4C96B299}" dt="2022-06-07T16:12:15.799" v="2192" actId="20577"/>
          <ac:spMkLst>
            <pc:docMk/>
            <pc:sldMk cId="3595316436" sldId="445"/>
            <ac:spMk id="2" creationId="{B5729BF5-7A1A-FA08-11FB-966913A7F718}"/>
          </ac:spMkLst>
        </pc:spChg>
        <pc:graphicFrameChg chg="mod modGraphic">
          <ac:chgData name="Allison Winston" userId="2e823ae5-5519-48df-9ad1-9a228fa4660f" providerId="ADAL" clId="{061C9718-521C-4B5D-A532-11CB4C96B299}" dt="2022-06-17T15:51:17.412" v="2703" actId="20577"/>
          <ac:graphicFrameMkLst>
            <pc:docMk/>
            <pc:sldMk cId="3595316436" sldId="445"/>
            <ac:graphicFrameMk id="5" creationId="{4526D261-2356-3C98-16EE-E31EF90BDEE5}"/>
          </ac:graphicFrameMkLst>
        </pc:graphicFrameChg>
        <pc:picChg chg="del">
          <ac:chgData name="Allison Winston" userId="2e823ae5-5519-48df-9ad1-9a228fa4660f" providerId="ADAL" clId="{061C9718-521C-4B5D-A532-11CB4C96B299}" dt="2022-06-07T16:14:12.422" v="2255" actId="478"/>
          <ac:picMkLst>
            <pc:docMk/>
            <pc:sldMk cId="3595316436" sldId="445"/>
            <ac:picMk id="3074" creationId="{F6853282-1A40-CBBA-C36A-45CFEF900408}"/>
          </ac:picMkLst>
        </pc:picChg>
        <pc:picChg chg="add mod">
          <ac:chgData name="Allison Winston" userId="2e823ae5-5519-48df-9ad1-9a228fa4660f" providerId="ADAL" clId="{061C9718-521C-4B5D-A532-11CB4C96B299}" dt="2022-06-07T16:14:22.884" v="2260" actId="14100"/>
          <ac:picMkLst>
            <pc:docMk/>
            <pc:sldMk cId="3595316436" sldId="445"/>
            <ac:picMk id="5122" creationId="{3BA7CC77-27A9-00B6-A018-F72B88A37815}"/>
          </ac:picMkLst>
        </pc:picChg>
      </pc:sldChg>
      <pc:sldChg chg="add del">
        <pc:chgData name="Allison Winston" userId="2e823ae5-5519-48df-9ad1-9a228fa4660f" providerId="ADAL" clId="{061C9718-521C-4B5D-A532-11CB4C96B299}" dt="2022-06-17T19:41:39.181" v="2718" actId="47"/>
        <pc:sldMkLst>
          <pc:docMk/>
          <pc:sldMk cId="640802398" sldId="446"/>
        </pc:sldMkLst>
      </pc:sldChg>
      <pc:sldChg chg="modSp add del mod">
        <pc:chgData name="Allison Winston" userId="2e823ae5-5519-48df-9ad1-9a228fa4660f" providerId="ADAL" clId="{061C9718-521C-4B5D-A532-11CB4C96B299}" dt="2022-06-17T18:09:09.389" v="2711" actId="47"/>
        <pc:sldMkLst>
          <pc:docMk/>
          <pc:sldMk cId="1120371581" sldId="446"/>
        </pc:sldMkLst>
        <pc:spChg chg="mod">
          <ac:chgData name="Allison Winston" userId="2e823ae5-5519-48df-9ad1-9a228fa4660f" providerId="ADAL" clId="{061C9718-521C-4B5D-A532-11CB4C96B299}" dt="2022-06-17T15:28:51.041" v="2305" actId="27636"/>
          <ac:spMkLst>
            <pc:docMk/>
            <pc:sldMk cId="1120371581" sldId="446"/>
            <ac:spMk id="2" creationId="{B2E0C15F-211B-4828-968F-CBC7B7AB166A}"/>
          </ac:spMkLst>
        </pc:spChg>
        <pc:spChg chg="mod">
          <ac:chgData name="Allison Winston" userId="2e823ae5-5519-48df-9ad1-9a228fa4660f" providerId="ADAL" clId="{061C9718-521C-4B5D-A532-11CB4C96B299}" dt="2022-06-17T15:30:41.882" v="2437" actId="20577"/>
          <ac:spMkLst>
            <pc:docMk/>
            <pc:sldMk cId="1120371581" sldId="446"/>
            <ac:spMk id="3" creationId="{70A4B2FF-5AF8-4DF7-88D6-326F75B74AE4}"/>
          </ac:spMkLst>
        </pc:spChg>
      </pc:sldChg>
      <pc:sldChg chg="new del">
        <pc:chgData name="Allison Winston" userId="2e823ae5-5519-48df-9ad1-9a228fa4660f" providerId="ADAL" clId="{061C9718-521C-4B5D-A532-11CB4C96B299}" dt="2022-06-17T15:28:30.582" v="2294" actId="47"/>
        <pc:sldMkLst>
          <pc:docMk/>
          <pc:sldMk cId="2506051757" sldId="446"/>
        </pc:sldMkLst>
      </pc:sldChg>
      <pc:sldChg chg="modSp add mod">
        <pc:chgData name="Allison Winston" userId="2e823ae5-5519-48df-9ad1-9a228fa4660f" providerId="ADAL" clId="{061C9718-521C-4B5D-A532-11CB4C96B299}" dt="2022-06-17T20:23:45.649" v="3464" actId="20577"/>
        <pc:sldMkLst>
          <pc:docMk/>
          <pc:sldMk cId="3508782397" sldId="446"/>
        </pc:sldMkLst>
        <pc:spChg chg="mod">
          <ac:chgData name="Allison Winston" userId="2e823ae5-5519-48df-9ad1-9a228fa4660f" providerId="ADAL" clId="{061C9718-521C-4B5D-A532-11CB4C96B299}" dt="2022-06-17T20:23:45.649" v="3464" actId="20577"/>
          <ac:spMkLst>
            <pc:docMk/>
            <pc:sldMk cId="3508782397" sldId="446"/>
            <ac:spMk id="7" creationId="{0561A3C0-23FB-4DB1-850B-D5A39DE14E1E}"/>
          </ac:spMkLst>
        </pc:spChg>
      </pc:sldChg>
      <pc:sldChg chg="addSp delSp modSp new mod modClrScheme chgLayout">
        <pc:chgData name="Allison Winston" userId="2e823ae5-5519-48df-9ad1-9a228fa4660f" providerId="ADAL" clId="{061C9718-521C-4B5D-A532-11CB4C96B299}" dt="2022-06-21T14:10:11.245" v="4126" actId="14100"/>
        <pc:sldMkLst>
          <pc:docMk/>
          <pc:sldMk cId="3947428074" sldId="447"/>
        </pc:sldMkLst>
        <pc:spChg chg="mod">
          <ac:chgData name="Allison Winston" userId="2e823ae5-5519-48df-9ad1-9a228fa4660f" providerId="ADAL" clId="{061C9718-521C-4B5D-A532-11CB4C96B299}" dt="2022-06-21T14:08:40.086" v="4121" actId="26606"/>
          <ac:spMkLst>
            <pc:docMk/>
            <pc:sldMk cId="3947428074" sldId="447"/>
            <ac:spMk id="2" creationId="{8F6BA8A3-65C6-B90B-C32A-263B4C0FC594}"/>
          </ac:spMkLst>
        </pc:spChg>
        <pc:spChg chg="add mod">
          <ac:chgData name="Allison Winston" userId="2e823ae5-5519-48df-9ad1-9a228fa4660f" providerId="ADAL" clId="{061C9718-521C-4B5D-A532-11CB4C96B299}" dt="2022-06-21T14:08:40.086" v="4121" actId="26606"/>
          <ac:spMkLst>
            <pc:docMk/>
            <pc:sldMk cId="3947428074" sldId="447"/>
            <ac:spMk id="9" creationId="{924D0067-C73B-74EC-32C0-54F3EF8FF3D2}"/>
          </ac:spMkLst>
        </pc:spChg>
        <pc:spChg chg="add mod">
          <ac:chgData name="Allison Winston" userId="2e823ae5-5519-48df-9ad1-9a228fa4660f" providerId="ADAL" clId="{061C9718-521C-4B5D-A532-11CB4C96B299}" dt="2022-06-21T14:08:40.086" v="4121" actId="26606"/>
          <ac:spMkLst>
            <pc:docMk/>
            <pc:sldMk cId="3947428074" sldId="447"/>
            <ac:spMk id="11" creationId="{4016E831-B7B4-03E2-90A9-CA944668CDC3}"/>
          </ac:spMkLst>
        </pc:spChg>
        <pc:spChg chg="add del mod">
          <ac:chgData name="Allison Winston" userId="2e823ae5-5519-48df-9ad1-9a228fa4660f" providerId="ADAL" clId="{061C9718-521C-4B5D-A532-11CB4C96B299}" dt="2022-06-21T14:10:02.343" v="4124" actId="22"/>
          <ac:spMkLst>
            <pc:docMk/>
            <pc:sldMk cId="3947428074" sldId="447"/>
            <ac:spMk id="13" creationId="{9680F7BA-F644-1EA0-BFC8-03C413ED250C}"/>
          </ac:spMkLst>
        </pc:spChg>
        <pc:picChg chg="add mod">
          <ac:chgData name="Allison Winston" userId="2e823ae5-5519-48df-9ad1-9a228fa4660f" providerId="ADAL" clId="{061C9718-521C-4B5D-A532-11CB4C96B299}" dt="2022-06-21T14:10:08.568" v="4125" actId="14100"/>
          <ac:picMkLst>
            <pc:docMk/>
            <pc:sldMk cId="3947428074" sldId="447"/>
            <ac:picMk id="4" creationId="{8E799B65-4BD7-3093-C19D-2644F9B6157C}"/>
          </ac:picMkLst>
        </pc:picChg>
        <pc:picChg chg="add mod ord">
          <ac:chgData name="Allison Winston" userId="2e823ae5-5519-48df-9ad1-9a228fa4660f" providerId="ADAL" clId="{061C9718-521C-4B5D-A532-11CB4C96B299}" dt="2022-06-21T14:10:11.245" v="4126" actId="14100"/>
          <ac:picMkLst>
            <pc:docMk/>
            <pc:sldMk cId="3947428074" sldId="447"/>
            <ac:picMk id="6" creationId="{A99636B5-2533-A32D-1848-58BBD702BC5B}"/>
          </ac:picMkLst>
        </pc:picChg>
      </pc:sldChg>
      <pc:sldChg chg="addSp delSp modSp new mod">
        <pc:chgData name="Allison Winston" userId="2e823ae5-5519-48df-9ad1-9a228fa4660f" providerId="ADAL" clId="{061C9718-521C-4B5D-A532-11CB4C96B299}" dt="2022-06-21T14:17:13.628" v="4168" actId="1076"/>
        <pc:sldMkLst>
          <pc:docMk/>
          <pc:sldMk cId="442442269" sldId="448"/>
        </pc:sldMkLst>
        <pc:spChg chg="mod">
          <ac:chgData name="Allison Winston" userId="2e823ae5-5519-48df-9ad1-9a228fa4660f" providerId="ADAL" clId="{061C9718-521C-4B5D-A532-11CB4C96B299}" dt="2022-06-21T14:14:44.457" v="4158"/>
          <ac:spMkLst>
            <pc:docMk/>
            <pc:sldMk cId="442442269" sldId="448"/>
            <ac:spMk id="2" creationId="{47EAF319-054C-EA7E-863D-BA88E8DABDAB}"/>
          </ac:spMkLst>
        </pc:spChg>
        <pc:spChg chg="del">
          <ac:chgData name="Allison Winston" userId="2e823ae5-5519-48df-9ad1-9a228fa4660f" providerId="ADAL" clId="{061C9718-521C-4B5D-A532-11CB4C96B299}" dt="2022-06-21T14:14:34.861" v="4156" actId="22"/>
          <ac:spMkLst>
            <pc:docMk/>
            <pc:sldMk cId="442442269" sldId="448"/>
            <ac:spMk id="4" creationId="{2CDCF909-7991-442A-AE59-4EA24F06FBAC}"/>
          </ac:spMkLst>
        </pc:spChg>
        <pc:spChg chg="del">
          <ac:chgData name="Allison Winston" userId="2e823ae5-5519-48df-9ad1-9a228fa4660f" providerId="ADAL" clId="{061C9718-521C-4B5D-A532-11CB4C96B299}" dt="2022-06-21T14:15:32.949" v="4161" actId="22"/>
          <ac:spMkLst>
            <pc:docMk/>
            <pc:sldMk cId="442442269" sldId="448"/>
            <ac:spMk id="6" creationId="{CCBE82F0-B1D6-9B5F-8DAE-3522E201EBC2}"/>
          </ac:spMkLst>
        </pc:spChg>
        <pc:picChg chg="add mod ord">
          <ac:chgData name="Allison Winston" userId="2e823ae5-5519-48df-9ad1-9a228fa4660f" providerId="ADAL" clId="{061C9718-521C-4B5D-A532-11CB4C96B299}" dt="2022-06-21T14:14:58.678" v="4160" actId="1076"/>
          <ac:picMkLst>
            <pc:docMk/>
            <pc:sldMk cId="442442269" sldId="448"/>
            <ac:picMk id="8" creationId="{6B3EE58E-FFE2-51EC-7E51-D879EB251CDC}"/>
          </ac:picMkLst>
        </pc:picChg>
        <pc:picChg chg="add mod ord">
          <ac:chgData name="Allison Winston" userId="2e823ae5-5519-48df-9ad1-9a228fa4660f" providerId="ADAL" clId="{061C9718-521C-4B5D-A532-11CB4C96B299}" dt="2022-06-21T14:15:36.117" v="4162" actId="1076"/>
          <ac:picMkLst>
            <pc:docMk/>
            <pc:sldMk cId="442442269" sldId="448"/>
            <ac:picMk id="10" creationId="{F9478B02-D0C5-16F4-2CFD-1C6E5363A757}"/>
          </ac:picMkLst>
        </pc:picChg>
        <pc:picChg chg="add mod">
          <ac:chgData name="Allison Winston" userId="2e823ae5-5519-48df-9ad1-9a228fa4660f" providerId="ADAL" clId="{061C9718-521C-4B5D-A532-11CB4C96B299}" dt="2022-06-21T14:17:13.628" v="4168" actId="1076"/>
          <ac:picMkLst>
            <pc:docMk/>
            <pc:sldMk cId="442442269" sldId="448"/>
            <ac:picMk id="12" creationId="{D04D88D4-4292-505B-920B-B6D3C14C13DB}"/>
          </ac:picMkLst>
        </pc:picChg>
      </pc:sldChg>
      <pc:sldChg chg="addSp delSp modSp add mod ord">
        <pc:chgData name="Allison Winston" userId="2e823ae5-5519-48df-9ad1-9a228fa4660f" providerId="ADAL" clId="{061C9718-521C-4B5D-A532-11CB4C96B299}" dt="2022-06-21T16:30:32.357" v="4182" actId="1076"/>
        <pc:sldMkLst>
          <pc:docMk/>
          <pc:sldMk cId="3486837306" sldId="449"/>
        </pc:sldMkLst>
        <pc:picChg chg="del">
          <ac:chgData name="Allison Winston" userId="2e823ae5-5519-48df-9ad1-9a228fa4660f" providerId="ADAL" clId="{061C9718-521C-4B5D-A532-11CB4C96B299}" dt="2022-06-21T16:23:30.893" v="4174" actId="478"/>
          <ac:picMkLst>
            <pc:docMk/>
            <pc:sldMk cId="3486837306" sldId="449"/>
            <ac:picMk id="3" creationId="{277FA077-1B01-68B0-B1E3-4C828BA5064E}"/>
          </ac:picMkLst>
        </pc:picChg>
        <pc:picChg chg="add mod">
          <ac:chgData name="Allison Winston" userId="2e823ae5-5519-48df-9ad1-9a228fa4660f" providerId="ADAL" clId="{061C9718-521C-4B5D-A532-11CB4C96B299}" dt="2022-06-21T16:30:32.357" v="4182" actId="1076"/>
          <ac:picMkLst>
            <pc:docMk/>
            <pc:sldMk cId="3486837306" sldId="449"/>
            <ac:picMk id="4" creationId="{0AE84ECA-EC57-9BB2-4C54-ED75C7B186B8}"/>
          </ac:picMkLst>
        </pc:picChg>
        <pc:picChg chg="del">
          <ac:chgData name="Allison Winston" userId="2e823ae5-5519-48df-9ad1-9a228fa4660f" providerId="ADAL" clId="{061C9718-521C-4B5D-A532-11CB4C96B299}" dt="2022-06-21T16:23:31.542" v="4175" actId="478"/>
          <ac:picMkLst>
            <pc:docMk/>
            <pc:sldMk cId="3486837306" sldId="449"/>
            <ac:picMk id="5" creationId="{94CC3EEE-619A-FDCE-244B-E64A9F5000BE}"/>
          </ac:picMkLst>
        </pc:picChg>
        <pc:picChg chg="del">
          <ac:chgData name="Allison Winston" userId="2e823ae5-5519-48df-9ad1-9a228fa4660f" providerId="ADAL" clId="{061C9718-521C-4B5D-A532-11CB4C96B299}" dt="2022-06-21T16:23:27.847" v="4173" actId="478"/>
          <ac:picMkLst>
            <pc:docMk/>
            <pc:sldMk cId="3486837306" sldId="449"/>
            <ac:picMk id="7" creationId="{0B053927-8183-D550-6BFE-61F99C22CA6E}"/>
          </ac:picMkLst>
        </pc:picChg>
      </pc:sldChg>
      <pc:sldChg chg="addSp modSp add del mod">
        <pc:chgData name="Allison Winston" userId="2e823ae5-5519-48df-9ad1-9a228fa4660f" providerId="ADAL" clId="{061C9718-521C-4B5D-A532-11CB4C96B299}" dt="2022-06-21T17:17:45.061" v="4189" actId="47"/>
        <pc:sldMkLst>
          <pc:docMk/>
          <pc:sldMk cId="2160053067" sldId="450"/>
        </pc:sldMkLst>
        <pc:picChg chg="add mod">
          <ac:chgData name="Allison Winston" userId="2e823ae5-5519-48df-9ad1-9a228fa4660f" providerId="ADAL" clId="{061C9718-521C-4B5D-A532-11CB4C96B299}" dt="2022-06-21T16:36:13.724" v="4186" actId="1076"/>
          <ac:picMkLst>
            <pc:docMk/>
            <pc:sldMk cId="2160053067" sldId="450"/>
            <ac:picMk id="3" creationId="{67669A3C-5196-ACAB-A74F-F889944AB1B8}"/>
          </ac:picMkLst>
        </pc:picChg>
        <pc:picChg chg="add mod">
          <ac:chgData name="Allison Winston" userId="2e823ae5-5519-48df-9ad1-9a228fa4660f" providerId="ADAL" clId="{061C9718-521C-4B5D-A532-11CB4C96B299}" dt="2022-06-21T16:36:43.448" v="4188" actId="1076"/>
          <ac:picMkLst>
            <pc:docMk/>
            <pc:sldMk cId="2160053067" sldId="450"/>
            <ac:picMk id="5" creationId="{0C155089-263D-84E5-6420-360FF6901D34}"/>
          </ac:picMkLst>
        </pc:picChg>
      </pc:sldChg>
      <pc:sldChg chg="add">
        <pc:chgData name="Allison Winston" userId="2e823ae5-5519-48df-9ad1-9a228fa4660f" providerId="ADAL" clId="{061C9718-521C-4B5D-A532-11CB4C96B299}" dt="2022-06-21T17:54:59.980" v="4190" actId="2890"/>
        <pc:sldMkLst>
          <pc:docMk/>
          <pc:sldMk cId="3758214037" sldId="450"/>
        </pc:sldMkLst>
      </pc:sldChg>
      <pc:sldChg chg="addSp delSp modSp new del mod">
        <pc:chgData name="Allison Winston" userId="2e823ae5-5519-48df-9ad1-9a228fa4660f" providerId="ADAL" clId="{061C9718-521C-4B5D-A532-11CB4C96B299}" dt="2022-06-22T15:45:51.009" v="4309" actId="47"/>
        <pc:sldMkLst>
          <pc:docMk/>
          <pc:sldMk cId="3371845195" sldId="451"/>
        </pc:sldMkLst>
        <pc:spChg chg="del mod">
          <ac:chgData name="Allison Winston" userId="2e823ae5-5519-48df-9ad1-9a228fa4660f" providerId="ADAL" clId="{061C9718-521C-4B5D-A532-11CB4C96B299}" dt="2022-06-22T13:11:41.102" v="4305" actId="478"/>
          <ac:spMkLst>
            <pc:docMk/>
            <pc:sldMk cId="3371845195" sldId="451"/>
            <ac:spMk id="2" creationId="{086D4CF1-D4AC-BFE3-7281-2C3D0D669979}"/>
          </ac:spMkLst>
        </pc:spChg>
        <pc:spChg chg="del">
          <ac:chgData name="Allison Winston" userId="2e823ae5-5519-48df-9ad1-9a228fa4660f" providerId="ADAL" clId="{061C9718-521C-4B5D-A532-11CB4C96B299}" dt="2022-06-22T13:11:42.864" v="4306" actId="478"/>
          <ac:spMkLst>
            <pc:docMk/>
            <pc:sldMk cId="3371845195" sldId="451"/>
            <ac:spMk id="3" creationId="{E400787D-94C8-01B8-BD97-5B3BCDD5B864}"/>
          </ac:spMkLst>
        </pc:spChg>
        <pc:spChg chg="del">
          <ac:chgData name="Allison Winston" userId="2e823ae5-5519-48df-9ad1-9a228fa4660f" providerId="ADAL" clId="{061C9718-521C-4B5D-A532-11CB4C96B299}" dt="2022-06-22T13:11:46.067" v="4308" actId="478"/>
          <ac:spMkLst>
            <pc:docMk/>
            <pc:sldMk cId="3371845195" sldId="451"/>
            <ac:spMk id="4" creationId="{9F50C27F-FC9C-4C84-196E-24369CFFF293}"/>
          </ac:spMkLst>
        </pc:spChg>
        <pc:spChg chg="add del mod">
          <ac:chgData name="Allison Winston" userId="2e823ae5-5519-48df-9ad1-9a228fa4660f" providerId="ADAL" clId="{061C9718-521C-4B5D-A532-11CB4C96B299}" dt="2022-06-22T13:11:44.533" v="4307" actId="478"/>
          <ac:spMkLst>
            <pc:docMk/>
            <pc:sldMk cId="3371845195" sldId="451"/>
            <ac:spMk id="6" creationId="{D1224A99-1377-58FB-83E9-2CF57DF9FF97}"/>
          </ac:spMkLst>
        </pc:spChg>
      </pc:sldChg>
      <pc:sldChg chg="addSp modSp new del mod ord">
        <pc:chgData name="Allison Winston" userId="2e823ae5-5519-48df-9ad1-9a228fa4660f" providerId="ADAL" clId="{061C9718-521C-4B5D-A532-11CB4C96B299}" dt="2022-06-22T13:11:23" v="4299" actId="47"/>
        <pc:sldMkLst>
          <pc:docMk/>
          <pc:sldMk cId="3926066299" sldId="451"/>
        </pc:sldMkLst>
        <pc:graphicFrameChg chg="add mod">
          <ac:chgData name="Allison Winston" userId="2e823ae5-5519-48df-9ad1-9a228fa4660f" providerId="ADAL" clId="{061C9718-521C-4B5D-A532-11CB4C96B299}" dt="2022-06-21T18:27:13.122" v="4277" actId="14100"/>
          <ac:graphicFrameMkLst>
            <pc:docMk/>
            <pc:sldMk cId="3926066299" sldId="451"/>
            <ac:graphicFrameMk id="3" creationId="{CFDF994B-36CB-9708-BE41-FE104DDD1BE5}"/>
          </ac:graphicFrameMkLst>
        </pc:graphicFrameChg>
      </pc:sldChg>
      <pc:sldChg chg="addSp modSp new del mod">
        <pc:chgData name="Allison Winston" userId="2e823ae5-5519-48df-9ad1-9a228fa4660f" providerId="ADAL" clId="{061C9718-521C-4B5D-A532-11CB4C96B299}" dt="2022-06-22T13:11:15.925" v="4298" actId="47"/>
        <pc:sldMkLst>
          <pc:docMk/>
          <pc:sldMk cId="1578955985" sldId="452"/>
        </pc:sldMkLst>
        <pc:graphicFrameChg chg="add mod">
          <ac:chgData name="Allison Winston" userId="2e823ae5-5519-48df-9ad1-9a228fa4660f" providerId="ADAL" clId="{061C9718-521C-4B5D-A532-11CB4C96B299}" dt="2022-06-21T18:28:07.424" v="4284" actId="14100"/>
          <ac:graphicFrameMkLst>
            <pc:docMk/>
            <pc:sldMk cId="1578955985" sldId="452"/>
            <ac:graphicFrameMk id="3" creationId="{EB41616A-F6EC-FB0B-54F4-5D0B58BC2D4A}"/>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F86208-79D6-4768-A110-3DDAE77486D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4E4D0BD-CAAC-48C1-8F0F-6618D87D769F}">
      <dgm:prSet/>
      <dgm:spPr/>
      <dgm:t>
        <a:bodyPr/>
        <a:lstStyle/>
        <a:p>
          <a:r>
            <a:rPr lang="en-US"/>
            <a:t>How many unique clients is the team engaging with?</a:t>
          </a:r>
        </a:p>
      </dgm:t>
    </dgm:pt>
    <dgm:pt modelId="{E4549FA8-EB7A-405C-BDFE-64B087856B9D}" type="parTrans" cxnId="{FDA14AAE-F51F-4D5D-9E52-E1F533E9CDD9}">
      <dgm:prSet/>
      <dgm:spPr/>
      <dgm:t>
        <a:bodyPr/>
        <a:lstStyle/>
        <a:p>
          <a:endParaRPr lang="en-US"/>
        </a:p>
      </dgm:t>
    </dgm:pt>
    <dgm:pt modelId="{3E70DC62-D829-4DFD-9251-5310ED01749B}" type="sibTrans" cxnId="{FDA14AAE-F51F-4D5D-9E52-E1F533E9CDD9}">
      <dgm:prSet/>
      <dgm:spPr/>
      <dgm:t>
        <a:bodyPr/>
        <a:lstStyle/>
        <a:p>
          <a:endParaRPr lang="en-US"/>
        </a:p>
      </dgm:t>
    </dgm:pt>
    <dgm:pt modelId="{BA341EDA-CD67-46A5-BD3C-4D3C3AAAA09B}">
      <dgm:prSet/>
      <dgm:spPr/>
      <dgm:t>
        <a:bodyPr/>
        <a:lstStyle/>
        <a:p>
          <a:r>
            <a:rPr lang="en-US"/>
            <a:t>How long is the rapport building phase?</a:t>
          </a:r>
        </a:p>
      </dgm:t>
    </dgm:pt>
    <dgm:pt modelId="{D3C261C5-9193-48EA-BB04-72C7BFF7FA75}" type="parTrans" cxnId="{95B35018-2974-4FDB-8D31-3CE03E06D2C0}">
      <dgm:prSet/>
      <dgm:spPr/>
      <dgm:t>
        <a:bodyPr/>
        <a:lstStyle/>
        <a:p>
          <a:endParaRPr lang="en-US"/>
        </a:p>
      </dgm:t>
    </dgm:pt>
    <dgm:pt modelId="{67897B86-2A5A-4592-AE35-1D8860C3584A}" type="sibTrans" cxnId="{95B35018-2974-4FDB-8D31-3CE03E06D2C0}">
      <dgm:prSet/>
      <dgm:spPr/>
      <dgm:t>
        <a:bodyPr/>
        <a:lstStyle/>
        <a:p>
          <a:endParaRPr lang="en-US"/>
        </a:p>
      </dgm:t>
    </dgm:pt>
    <dgm:pt modelId="{8DCA6E5D-49FE-42A2-B79E-EF0FB7C94AFB}">
      <dgm:prSet/>
      <dgm:spPr/>
      <dgm:t>
        <a:bodyPr/>
        <a:lstStyle/>
        <a:p>
          <a:r>
            <a:rPr lang="en-US"/>
            <a:t>What percent of clients encountered become engaged?</a:t>
          </a:r>
        </a:p>
      </dgm:t>
    </dgm:pt>
    <dgm:pt modelId="{374D8120-EC7D-435A-92BD-64FE73D8D774}" type="parTrans" cxnId="{29965354-EF8F-4542-A22C-EEE8BF557757}">
      <dgm:prSet/>
      <dgm:spPr/>
      <dgm:t>
        <a:bodyPr/>
        <a:lstStyle/>
        <a:p>
          <a:endParaRPr lang="en-US"/>
        </a:p>
      </dgm:t>
    </dgm:pt>
    <dgm:pt modelId="{C14E3C6E-22C6-46E6-A4C9-EF09BACEA66B}" type="sibTrans" cxnId="{29965354-EF8F-4542-A22C-EEE8BF557757}">
      <dgm:prSet/>
      <dgm:spPr/>
      <dgm:t>
        <a:bodyPr/>
        <a:lstStyle/>
        <a:p>
          <a:endParaRPr lang="en-US"/>
        </a:p>
      </dgm:t>
    </dgm:pt>
    <dgm:pt modelId="{CDBE89EE-C58F-478D-AE95-3AD60CAD5B36}">
      <dgm:prSet/>
      <dgm:spPr/>
      <dgm:t>
        <a:bodyPr/>
        <a:lstStyle/>
        <a:p>
          <a:r>
            <a:rPr lang="en-US" dirty="0"/>
            <a:t>Are we covering the geographic region we intend to?</a:t>
          </a:r>
        </a:p>
      </dgm:t>
    </dgm:pt>
    <dgm:pt modelId="{68B3878D-2B8B-4EC2-BAED-F62808416169}" type="parTrans" cxnId="{3405C72F-41D7-4E4A-9820-06C1568C256C}">
      <dgm:prSet/>
      <dgm:spPr/>
      <dgm:t>
        <a:bodyPr/>
        <a:lstStyle/>
        <a:p>
          <a:endParaRPr lang="en-US"/>
        </a:p>
      </dgm:t>
    </dgm:pt>
    <dgm:pt modelId="{A162B49B-E0DA-4956-9B8F-14E3F7759A64}" type="sibTrans" cxnId="{3405C72F-41D7-4E4A-9820-06C1568C256C}">
      <dgm:prSet/>
      <dgm:spPr/>
      <dgm:t>
        <a:bodyPr/>
        <a:lstStyle/>
        <a:p>
          <a:endParaRPr lang="en-US"/>
        </a:p>
      </dgm:t>
    </dgm:pt>
    <dgm:pt modelId="{6662C227-DAB7-46DC-A361-838EB721AE2B}">
      <dgm:prSet/>
      <dgm:spPr/>
      <dgm:t>
        <a:bodyPr/>
        <a:lstStyle/>
        <a:p>
          <a:r>
            <a:rPr lang="en-US"/>
            <a:t>Are we spending our time with clients who are truly unsheltered?</a:t>
          </a:r>
        </a:p>
      </dgm:t>
    </dgm:pt>
    <dgm:pt modelId="{6841ADEB-960F-4BF2-8F7A-432D59E9233E}" type="parTrans" cxnId="{4CA7CA58-EE55-42E3-A713-7AD6BBA1A6BC}">
      <dgm:prSet/>
      <dgm:spPr/>
      <dgm:t>
        <a:bodyPr/>
        <a:lstStyle/>
        <a:p>
          <a:endParaRPr lang="en-US"/>
        </a:p>
      </dgm:t>
    </dgm:pt>
    <dgm:pt modelId="{EA661473-525E-42A9-8A95-B69D64E92969}" type="sibTrans" cxnId="{4CA7CA58-EE55-42E3-A713-7AD6BBA1A6BC}">
      <dgm:prSet/>
      <dgm:spPr/>
      <dgm:t>
        <a:bodyPr/>
        <a:lstStyle/>
        <a:p>
          <a:endParaRPr lang="en-US"/>
        </a:p>
      </dgm:t>
    </dgm:pt>
    <dgm:pt modelId="{C974214A-73D1-487A-A38A-2AE0881E28C6}">
      <dgm:prSet/>
      <dgm:spPr/>
      <dgm:t>
        <a:bodyPr/>
        <a:lstStyle/>
        <a:p>
          <a:r>
            <a:rPr lang="en-US"/>
            <a:t>What are our housing outcomes? </a:t>
          </a:r>
        </a:p>
      </dgm:t>
    </dgm:pt>
    <dgm:pt modelId="{EAFC4192-CEC9-4884-87BF-91682C5D5F65}" type="parTrans" cxnId="{CFC719CB-269A-4651-854F-15A82252FF43}">
      <dgm:prSet/>
      <dgm:spPr/>
      <dgm:t>
        <a:bodyPr/>
        <a:lstStyle/>
        <a:p>
          <a:endParaRPr lang="en-US"/>
        </a:p>
      </dgm:t>
    </dgm:pt>
    <dgm:pt modelId="{9D89BEF0-FF74-4091-8B0C-75BBD9399F4E}" type="sibTrans" cxnId="{CFC719CB-269A-4651-854F-15A82252FF43}">
      <dgm:prSet/>
      <dgm:spPr/>
      <dgm:t>
        <a:bodyPr/>
        <a:lstStyle/>
        <a:p>
          <a:endParaRPr lang="en-US"/>
        </a:p>
      </dgm:t>
    </dgm:pt>
    <dgm:pt modelId="{C6F93A6E-0368-4598-9D18-3AAFEEA9FF2A}" type="pres">
      <dgm:prSet presAssocID="{23F86208-79D6-4768-A110-3DDAE77486DC}" presName="vert0" presStyleCnt="0">
        <dgm:presLayoutVars>
          <dgm:dir/>
          <dgm:animOne val="branch"/>
          <dgm:animLvl val="lvl"/>
        </dgm:presLayoutVars>
      </dgm:prSet>
      <dgm:spPr/>
    </dgm:pt>
    <dgm:pt modelId="{F17935A0-5829-4E79-8766-294B38BD7626}" type="pres">
      <dgm:prSet presAssocID="{E4E4D0BD-CAAC-48C1-8F0F-6618D87D769F}" presName="thickLine" presStyleLbl="alignNode1" presStyleIdx="0" presStyleCnt="6"/>
      <dgm:spPr/>
    </dgm:pt>
    <dgm:pt modelId="{405907A6-3230-4BBF-A68C-9D2B5D660745}" type="pres">
      <dgm:prSet presAssocID="{E4E4D0BD-CAAC-48C1-8F0F-6618D87D769F}" presName="horz1" presStyleCnt="0"/>
      <dgm:spPr/>
    </dgm:pt>
    <dgm:pt modelId="{87776A00-20CB-4C1F-9C52-B77A2429B9C1}" type="pres">
      <dgm:prSet presAssocID="{E4E4D0BD-CAAC-48C1-8F0F-6618D87D769F}" presName="tx1" presStyleLbl="revTx" presStyleIdx="0" presStyleCnt="6"/>
      <dgm:spPr/>
    </dgm:pt>
    <dgm:pt modelId="{AA75AA09-95A6-48CA-A5BD-88D0306CA50C}" type="pres">
      <dgm:prSet presAssocID="{E4E4D0BD-CAAC-48C1-8F0F-6618D87D769F}" presName="vert1" presStyleCnt="0"/>
      <dgm:spPr/>
    </dgm:pt>
    <dgm:pt modelId="{00291E00-4C84-43E6-8576-3A5C6A98B871}" type="pres">
      <dgm:prSet presAssocID="{BA341EDA-CD67-46A5-BD3C-4D3C3AAAA09B}" presName="thickLine" presStyleLbl="alignNode1" presStyleIdx="1" presStyleCnt="6"/>
      <dgm:spPr/>
    </dgm:pt>
    <dgm:pt modelId="{16DDAC68-4344-486A-BA8E-421C912340D0}" type="pres">
      <dgm:prSet presAssocID="{BA341EDA-CD67-46A5-BD3C-4D3C3AAAA09B}" presName="horz1" presStyleCnt="0"/>
      <dgm:spPr/>
    </dgm:pt>
    <dgm:pt modelId="{6313AE35-AB9D-4A25-85CF-A9C327D632DF}" type="pres">
      <dgm:prSet presAssocID="{BA341EDA-CD67-46A5-BD3C-4D3C3AAAA09B}" presName="tx1" presStyleLbl="revTx" presStyleIdx="1" presStyleCnt="6"/>
      <dgm:spPr/>
    </dgm:pt>
    <dgm:pt modelId="{3DAB94EF-701E-449F-AC34-3CFE96E19762}" type="pres">
      <dgm:prSet presAssocID="{BA341EDA-CD67-46A5-BD3C-4D3C3AAAA09B}" presName="vert1" presStyleCnt="0"/>
      <dgm:spPr/>
    </dgm:pt>
    <dgm:pt modelId="{7E2DACB3-22C8-4D85-B704-5C0CB23ACB82}" type="pres">
      <dgm:prSet presAssocID="{8DCA6E5D-49FE-42A2-B79E-EF0FB7C94AFB}" presName="thickLine" presStyleLbl="alignNode1" presStyleIdx="2" presStyleCnt="6"/>
      <dgm:spPr/>
    </dgm:pt>
    <dgm:pt modelId="{8E935603-41C9-4B85-A6B9-FD6F51FDDED2}" type="pres">
      <dgm:prSet presAssocID="{8DCA6E5D-49FE-42A2-B79E-EF0FB7C94AFB}" presName="horz1" presStyleCnt="0"/>
      <dgm:spPr/>
    </dgm:pt>
    <dgm:pt modelId="{F96FC46D-17A1-4AEA-AD5D-F9123B3DF10A}" type="pres">
      <dgm:prSet presAssocID="{8DCA6E5D-49FE-42A2-B79E-EF0FB7C94AFB}" presName="tx1" presStyleLbl="revTx" presStyleIdx="2" presStyleCnt="6"/>
      <dgm:spPr/>
    </dgm:pt>
    <dgm:pt modelId="{8091BB23-5BE2-401A-A1F7-9527645FE123}" type="pres">
      <dgm:prSet presAssocID="{8DCA6E5D-49FE-42A2-B79E-EF0FB7C94AFB}" presName="vert1" presStyleCnt="0"/>
      <dgm:spPr/>
    </dgm:pt>
    <dgm:pt modelId="{6D9A7911-7CAA-4777-A457-9174C1D05B43}" type="pres">
      <dgm:prSet presAssocID="{CDBE89EE-C58F-478D-AE95-3AD60CAD5B36}" presName="thickLine" presStyleLbl="alignNode1" presStyleIdx="3" presStyleCnt="6"/>
      <dgm:spPr/>
    </dgm:pt>
    <dgm:pt modelId="{E0341FC0-8DB7-4C96-B214-8C4FB3CD5EA7}" type="pres">
      <dgm:prSet presAssocID="{CDBE89EE-C58F-478D-AE95-3AD60CAD5B36}" presName="horz1" presStyleCnt="0"/>
      <dgm:spPr/>
    </dgm:pt>
    <dgm:pt modelId="{4DFF554C-2FC7-4B09-8EEA-5A392172E3C9}" type="pres">
      <dgm:prSet presAssocID="{CDBE89EE-C58F-478D-AE95-3AD60CAD5B36}" presName="tx1" presStyleLbl="revTx" presStyleIdx="3" presStyleCnt="6"/>
      <dgm:spPr/>
    </dgm:pt>
    <dgm:pt modelId="{45302F6F-A25B-4FEE-BB69-67C0D712EBBD}" type="pres">
      <dgm:prSet presAssocID="{CDBE89EE-C58F-478D-AE95-3AD60CAD5B36}" presName="vert1" presStyleCnt="0"/>
      <dgm:spPr/>
    </dgm:pt>
    <dgm:pt modelId="{1D3971D6-867A-4422-98B7-603A0D4AC60B}" type="pres">
      <dgm:prSet presAssocID="{6662C227-DAB7-46DC-A361-838EB721AE2B}" presName="thickLine" presStyleLbl="alignNode1" presStyleIdx="4" presStyleCnt="6"/>
      <dgm:spPr/>
    </dgm:pt>
    <dgm:pt modelId="{E0897465-3D95-4F9E-A515-891AF4B0A147}" type="pres">
      <dgm:prSet presAssocID="{6662C227-DAB7-46DC-A361-838EB721AE2B}" presName="horz1" presStyleCnt="0"/>
      <dgm:spPr/>
    </dgm:pt>
    <dgm:pt modelId="{111710BB-D0CF-4BF3-B9AC-0699561FACA3}" type="pres">
      <dgm:prSet presAssocID="{6662C227-DAB7-46DC-A361-838EB721AE2B}" presName="tx1" presStyleLbl="revTx" presStyleIdx="4" presStyleCnt="6"/>
      <dgm:spPr/>
    </dgm:pt>
    <dgm:pt modelId="{13F2BA14-9726-428F-BD72-394B3BD1B079}" type="pres">
      <dgm:prSet presAssocID="{6662C227-DAB7-46DC-A361-838EB721AE2B}" presName="vert1" presStyleCnt="0"/>
      <dgm:spPr/>
    </dgm:pt>
    <dgm:pt modelId="{08142DCC-EA65-4049-90E8-BBACB016DC79}" type="pres">
      <dgm:prSet presAssocID="{C974214A-73D1-487A-A38A-2AE0881E28C6}" presName="thickLine" presStyleLbl="alignNode1" presStyleIdx="5" presStyleCnt="6"/>
      <dgm:spPr/>
    </dgm:pt>
    <dgm:pt modelId="{BE77BF29-FF72-410A-A6D8-430319B22B74}" type="pres">
      <dgm:prSet presAssocID="{C974214A-73D1-487A-A38A-2AE0881E28C6}" presName="horz1" presStyleCnt="0"/>
      <dgm:spPr/>
    </dgm:pt>
    <dgm:pt modelId="{A0E7C0C7-EB2A-4484-8E00-24567A7F85A3}" type="pres">
      <dgm:prSet presAssocID="{C974214A-73D1-487A-A38A-2AE0881E28C6}" presName="tx1" presStyleLbl="revTx" presStyleIdx="5" presStyleCnt="6"/>
      <dgm:spPr/>
    </dgm:pt>
    <dgm:pt modelId="{87A63B4E-312E-4971-8E8C-9166ED023AF0}" type="pres">
      <dgm:prSet presAssocID="{C974214A-73D1-487A-A38A-2AE0881E28C6}" presName="vert1" presStyleCnt="0"/>
      <dgm:spPr/>
    </dgm:pt>
  </dgm:ptLst>
  <dgm:cxnLst>
    <dgm:cxn modelId="{ED5F3D17-9528-40EC-946F-C52A4376292A}" type="presOf" srcId="{8DCA6E5D-49FE-42A2-B79E-EF0FB7C94AFB}" destId="{F96FC46D-17A1-4AEA-AD5D-F9123B3DF10A}" srcOrd="0" destOrd="0" presId="urn:microsoft.com/office/officeart/2008/layout/LinedList"/>
    <dgm:cxn modelId="{95B35018-2974-4FDB-8D31-3CE03E06D2C0}" srcId="{23F86208-79D6-4768-A110-3DDAE77486DC}" destId="{BA341EDA-CD67-46A5-BD3C-4D3C3AAAA09B}" srcOrd="1" destOrd="0" parTransId="{D3C261C5-9193-48EA-BB04-72C7BFF7FA75}" sibTransId="{67897B86-2A5A-4592-AE35-1D8860C3584A}"/>
    <dgm:cxn modelId="{BB7BFD25-AE8F-443E-B42E-6832A51DA8AF}" type="presOf" srcId="{6662C227-DAB7-46DC-A361-838EB721AE2B}" destId="{111710BB-D0CF-4BF3-B9AC-0699561FACA3}" srcOrd="0" destOrd="0" presId="urn:microsoft.com/office/officeart/2008/layout/LinedList"/>
    <dgm:cxn modelId="{3405C72F-41D7-4E4A-9820-06C1568C256C}" srcId="{23F86208-79D6-4768-A110-3DDAE77486DC}" destId="{CDBE89EE-C58F-478D-AE95-3AD60CAD5B36}" srcOrd="3" destOrd="0" parTransId="{68B3878D-2B8B-4EC2-BAED-F62808416169}" sibTransId="{A162B49B-E0DA-4956-9B8F-14E3F7759A64}"/>
    <dgm:cxn modelId="{590AE231-6742-4F0B-AFC5-EF846310C62C}" type="presOf" srcId="{C974214A-73D1-487A-A38A-2AE0881E28C6}" destId="{A0E7C0C7-EB2A-4484-8E00-24567A7F85A3}" srcOrd="0" destOrd="0" presId="urn:microsoft.com/office/officeart/2008/layout/LinedList"/>
    <dgm:cxn modelId="{9E004D6B-C86A-4CB3-90A5-FB1B0B3253C7}" type="presOf" srcId="{23F86208-79D6-4768-A110-3DDAE77486DC}" destId="{C6F93A6E-0368-4598-9D18-3AAFEEA9FF2A}" srcOrd="0" destOrd="0" presId="urn:microsoft.com/office/officeart/2008/layout/LinedList"/>
    <dgm:cxn modelId="{29965354-EF8F-4542-A22C-EEE8BF557757}" srcId="{23F86208-79D6-4768-A110-3DDAE77486DC}" destId="{8DCA6E5D-49FE-42A2-B79E-EF0FB7C94AFB}" srcOrd="2" destOrd="0" parTransId="{374D8120-EC7D-435A-92BD-64FE73D8D774}" sibTransId="{C14E3C6E-22C6-46E6-A4C9-EF09BACEA66B}"/>
    <dgm:cxn modelId="{4CA7CA58-EE55-42E3-A713-7AD6BBA1A6BC}" srcId="{23F86208-79D6-4768-A110-3DDAE77486DC}" destId="{6662C227-DAB7-46DC-A361-838EB721AE2B}" srcOrd="4" destOrd="0" parTransId="{6841ADEB-960F-4BF2-8F7A-432D59E9233E}" sibTransId="{EA661473-525E-42A9-8A95-B69D64E92969}"/>
    <dgm:cxn modelId="{710F208A-6266-45C6-96B1-4C34F232CC61}" type="presOf" srcId="{CDBE89EE-C58F-478D-AE95-3AD60CAD5B36}" destId="{4DFF554C-2FC7-4B09-8EEA-5A392172E3C9}" srcOrd="0" destOrd="0" presId="urn:microsoft.com/office/officeart/2008/layout/LinedList"/>
    <dgm:cxn modelId="{FDA14AAE-F51F-4D5D-9E52-E1F533E9CDD9}" srcId="{23F86208-79D6-4768-A110-3DDAE77486DC}" destId="{E4E4D0BD-CAAC-48C1-8F0F-6618D87D769F}" srcOrd="0" destOrd="0" parTransId="{E4549FA8-EB7A-405C-BDFE-64B087856B9D}" sibTransId="{3E70DC62-D829-4DFD-9251-5310ED01749B}"/>
    <dgm:cxn modelId="{2F0439C0-4670-44B6-AC92-638061D47EE5}" type="presOf" srcId="{BA341EDA-CD67-46A5-BD3C-4D3C3AAAA09B}" destId="{6313AE35-AB9D-4A25-85CF-A9C327D632DF}" srcOrd="0" destOrd="0" presId="urn:microsoft.com/office/officeart/2008/layout/LinedList"/>
    <dgm:cxn modelId="{CFC719CB-269A-4651-854F-15A82252FF43}" srcId="{23F86208-79D6-4768-A110-3DDAE77486DC}" destId="{C974214A-73D1-487A-A38A-2AE0881E28C6}" srcOrd="5" destOrd="0" parTransId="{EAFC4192-CEC9-4884-87BF-91682C5D5F65}" sibTransId="{9D89BEF0-FF74-4091-8B0C-75BBD9399F4E}"/>
    <dgm:cxn modelId="{F25F2ED0-4F75-4691-BD12-86696613F680}" type="presOf" srcId="{E4E4D0BD-CAAC-48C1-8F0F-6618D87D769F}" destId="{87776A00-20CB-4C1F-9C52-B77A2429B9C1}" srcOrd="0" destOrd="0" presId="urn:microsoft.com/office/officeart/2008/layout/LinedList"/>
    <dgm:cxn modelId="{8254257C-9F4C-44D7-B5DD-1D86DDD58A65}" type="presParOf" srcId="{C6F93A6E-0368-4598-9D18-3AAFEEA9FF2A}" destId="{F17935A0-5829-4E79-8766-294B38BD7626}" srcOrd="0" destOrd="0" presId="urn:microsoft.com/office/officeart/2008/layout/LinedList"/>
    <dgm:cxn modelId="{4A2B09A1-5296-41FF-B660-224C98E297DB}" type="presParOf" srcId="{C6F93A6E-0368-4598-9D18-3AAFEEA9FF2A}" destId="{405907A6-3230-4BBF-A68C-9D2B5D660745}" srcOrd="1" destOrd="0" presId="urn:microsoft.com/office/officeart/2008/layout/LinedList"/>
    <dgm:cxn modelId="{51EB86D8-EBF3-4755-8018-92CC350AC52C}" type="presParOf" srcId="{405907A6-3230-4BBF-A68C-9D2B5D660745}" destId="{87776A00-20CB-4C1F-9C52-B77A2429B9C1}" srcOrd="0" destOrd="0" presId="urn:microsoft.com/office/officeart/2008/layout/LinedList"/>
    <dgm:cxn modelId="{6D0F7CF5-0DF9-4708-8BB7-9CF010DB743E}" type="presParOf" srcId="{405907A6-3230-4BBF-A68C-9D2B5D660745}" destId="{AA75AA09-95A6-48CA-A5BD-88D0306CA50C}" srcOrd="1" destOrd="0" presId="urn:microsoft.com/office/officeart/2008/layout/LinedList"/>
    <dgm:cxn modelId="{82C89FE5-4797-4B14-8888-326D125957D4}" type="presParOf" srcId="{C6F93A6E-0368-4598-9D18-3AAFEEA9FF2A}" destId="{00291E00-4C84-43E6-8576-3A5C6A98B871}" srcOrd="2" destOrd="0" presId="urn:microsoft.com/office/officeart/2008/layout/LinedList"/>
    <dgm:cxn modelId="{8042CC74-DF59-48E6-AA11-0555931112C4}" type="presParOf" srcId="{C6F93A6E-0368-4598-9D18-3AAFEEA9FF2A}" destId="{16DDAC68-4344-486A-BA8E-421C912340D0}" srcOrd="3" destOrd="0" presId="urn:microsoft.com/office/officeart/2008/layout/LinedList"/>
    <dgm:cxn modelId="{6310BA16-FEA5-4563-B2D2-642DC03A917D}" type="presParOf" srcId="{16DDAC68-4344-486A-BA8E-421C912340D0}" destId="{6313AE35-AB9D-4A25-85CF-A9C327D632DF}" srcOrd="0" destOrd="0" presId="urn:microsoft.com/office/officeart/2008/layout/LinedList"/>
    <dgm:cxn modelId="{FB9E15C1-2992-4FF3-8677-240EECBA27CF}" type="presParOf" srcId="{16DDAC68-4344-486A-BA8E-421C912340D0}" destId="{3DAB94EF-701E-449F-AC34-3CFE96E19762}" srcOrd="1" destOrd="0" presId="urn:microsoft.com/office/officeart/2008/layout/LinedList"/>
    <dgm:cxn modelId="{D69EFD92-AE16-4AEA-9DB9-3848FAF77327}" type="presParOf" srcId="{C6F93A6E-0368-4598-9D18-3AAFEEA9FF2A}" destId="{7E2DACB3-22C8-4D85-B704-5C0CB23ACB82}" srcOrd="4" destOrd="0" presId="urn:microsoft.com/office/officeart/2008/layout/LinedList"/>
    <dgm:cxn modelId="{CEFD9F2F-0710-472A-B952-4B06CF57C451}" type="presParOf" srcId="{C6F93A6E-0368-4598-9D18-3AAFEEA9FF2A}" destId="{8E935603-41C9-4B85-A6B9-FD6F51FDDED2}" srcOrd="5" destOrd="0" presId="urn:microsoft.com/office/officeart/2008/layout/LinedList"/>
    <dgm:cxn modelId="{EA4B9A1E-144B-4C90-91AF-BF3B9A2353AE}" type="presParOf" srcId="{8E935603-41C9-4B85-A6B9-FD6F51FDDED2}" destId="{F96FC46D-17A1-4AEA-AD5D-F9123B3DF10A}" srcOrd="0" destOrd="0" presId="urn:microsoft.com/office/officeart/2008/layout/LinedList"/>
    <dgm:cxn modelId="{07D08C65-277A-4265-A93D-92BDE032DC30}" type="presParOf" srcId="{8E935603-41C9-4B85-A6B9-FD6F51FDDED2}" destId="{8091BB23-5BE2-401A-A1F7-9527645FE123}" srcOrd="1" destOrd="0" presId="urn:microsoft.com/office/officeart/2008/layout/LinedList"/>
    <dgm:cxn modelId="{35960AAC-0EA7-4D4E-BDBD-1211C6E3DF60}" type="presParOf" srcId="{C6F93A6E-0368-4598-9D18-3AAFEEA9FF2A}" destId="{6D9A7911-7CAA-4777-A457-9174C1D05B43}" srcOrd="6" destOrd="0" presId="urn:microsoft.com/office/officeart/2008/layout/LinedList"/>
    <dgm:cxn modelId="{BCCA6B18-CB92-4B52-A15B-C821263F98C9}" type="presParOf" srcId="{C6F93A6E-0368-4598-9D18-3AAFEEA9FF2A}" destId="{E0341FC0-8DB7-4C96-B214-8C4FB3CD5EA7}" srcOrd="7" destOrd="0" presId="urn:microsoft.com/office/officeart/2008/layout/LinedList"/>
    <dgm:cxn modelId="{6381E78D-6A59-417A-BC5F-011246A5EC7C}" type="presParOf" srcId="{E0341FC0-8DB7-4C96-B214-8C4FB3CD5EA7}" destId="{4DFF554C-2FC7-4B09-8EEA-5A392172E3C9}" srcOrd="0" destOrd="0" presId="urn:microsoft.com/office/officeart/2008/layout/LinedList"/>
    <dgm:cxn modelId="{2E52C29D-A96D-4BE0-B2BE-BAFED337638B}" type="presParOf" srcId="{E0341FC0-8DB7-4C96-B214-8C4FB3CD5EA7}" destId="{45302F6F-A25B-4FEE-BB69-67C0D712EBBD}" srcOrd="1" destOrd="0" presId="urn:microsoft.com/office/officeart/2008/layout/LinedList"/>
    <dgm:cxn modelId="{9F6F9AD8-C5AE-47D7-A596-68BB92FD3325}" type="presParOf" srcId="{C6F93A6E-0368-4598-9D18-3AAFEEA9FF2A}" destId="{1D3971D6-867A-4422-98B7-603A0D4AC60B}" srcOrd="8" destOrd="0" presId="urn:microsoft.com/office/officeart/2008/layout/LinedList"/>
    <dgm:cxn modelId="{C2F0E654-56E3-44B9-B11B-0112B453A1E4}" type="presParOf" srcId="{C6F93A6E-0368-4598-9D18-3AAFEEA9FF2A}" destId="{E0897465-3D95-4F9E-A515-891AF4B0A147}" srcOrd="9" destOrd="0" presId="urn:microsoft.com/office/officeart/2008/layout/LinedList"/>
    <dgm:cxn modelId="{76C8E8CC-29D7-4C14-99E9-7A5108349087}" type="presParOf" srcId="{E0897465-3D95-4F9E-A515-891AF4B0A147}" destId="{111710BB-D0CF-4BF3-B9AC-0699561FACA3}" srcOrd="0" destOrd="0" presId="urn:microsoft.com/office/officeart/2008/layout/LinedList"/>
    <dgm:cxn modelId="{F1EDE940-F3E1-4FB0-BD3E-1DF7A7D0CF61}" type="presParOf" srcId="{E0897465-3D95-4F9E-A515-891AF4B0A147}" destId="{13F2BA14-9726-428F-BD72-394B3BD1B079}" srcOrd="1" destOrd="0" presId="urn:microsoft.com/office/officeart/2008/layout/LinedList"/>
    <dgm:cxn modelId="{D5906BD1-831A-4186-B9C0-651009118E44}" type="presParOf" srcId="{C6F93A6E-0368-4598-9D18-3AAFEEA9FF2A}" destId="{08142DCC-EA65-4049-90E8-BBACB016DC79}" srcOrd="10" destOrd="0" presId="urn:microsoft.com/office/officeart/2008/layout/LinedList"/>
    <dgm:cxn modelId="{B92C8948-AC4F-45A6-BBFA-DEC1A1DBF920}" type="presParOf" srcId="{C6F93A6E-0368-4598-9D18-3AAFEEA9FF2A}" destId="{BE77BF29-FF72-410A-A6D8-430319B22B74}" srcOrd="11" destOrd="0" presId="urn:microsoft.com/office/officeart/2008/layout/LinedList"/>
    <dgm:cxn modelId="{73149416-F55D-45EC-8D8D-F37A6BAB9E73}" type="presParOf" srcId="{BE77BF29-FF72-410A-A6D8-430319B22B74}" destId="{A0E7C0C7-EB2A-4484-8E00-24567A7F85A3}" srcOrd="0" destOrd="0" presId="urn:microsoft.com/office/officeart/2008/layout/LinedList"/>
    <dgm:cxn modelId="{FC46A564-5366-4A6E-988E-4B3FB108C366}" type="presParOf" srcId="{BE77BF29-FF72-410A-A6D8-430319B22B74}" destId="{87A63B4E-312E-4971-8E8C-9166ED023AF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F86208-79D6-4768-A110-3DDAE77486D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4E4D0BD-CAAC-48C1-8F0F-6618D87D769F}">
      <dgm:prSet/>
      <dgm:spPr/>
      <dgm:t>
        <a:bodyPr/>
        <a:lstStyle/>
        <a:p>
          <a:r>
            <a:rPr lang="en-US" dirty="0"/>
            <a:t>Are we moving people through the shelter quickly? Do we have long term stayers? What are their barriers?</a:t>
          </a:r>
        </a:p>
      </dgm:t>
    </dgm:pt>
    <dgm:pt modelId="{E4549FA8-EB7A-405C-BDFE-64B087856B9D}" type="parTrans" cxnId="{FDA14AAE-F51F-4D5D-9E52-E1F533E9CDD9}">
      <dgm:prSet/>
      <dgm:spPr/>
      <dgm:t>
        <a:bodyPr/>
        <a:lstStyle/>
        <a:p>
          <a:endParaRPr lang="en-US"/>
        </a:p>
      </dgm:t>
    </dgm:pt>
    <dgm:pt modelId="{3E70DC62-D829-4DFD-9251-5310ED01749B}" type="sibTrans" cxnId="{FDA14AAE-F51F-4D5D-9E52-E1F533E9CDD9}">
      <dgm:prSet/>
      <dgm:spPr/>
      <dgm:t>
        <a:bodyPr/>
        <a:lstStyle/>
        <a:p>
          <a:endParaRPr lang="en-US"/>
        </a:p>
      </dgm:t>
    </dgm:pt>
    <dgm:pt modelId="{BA341EDA-CD67-46A5-BD3C-4D3C3AAAA09B}">
      <dgm:prSet/>
      <dgm:spPr/>
      <dgm:t>
        <a:bodyPr/>
        <a:lstStyle/>
        <a:p>
          <a:r>
            <a:rPr lang="en-US" dirty="0"/>
            <a:t>What are the characteristics of those who self resolve? Can we be targeting diversion strategies better?</a:t>
          </a:r>
        </a:p>
      </dgm:t>
    </dgm:pt>
    <dgm:pt modelId="{D3C261C5-9193-48EA-BB04-72C7BFF7FA75}" type="parTrans" cxnId="{95B35018-2974-4FDB-8D31-3CE03E06D2C0}">
      <dgm:prSet/>
      <dgm:spPr/>
      <dgm:t>
        <a:bodyPr/>
        <a:lstStyle/>
        <a:p>
          <a:endParaRPr lang="en-US"/>
        </a:p>
      </dgm:t>
    </dgm:pt>
    <dgm:pt modelId="{67897B86-2A5A-4592-AE35-1D8860C3584A}" type="sibTrans" cxnId="{95B35018-2974-4FDB-8D31-3CE03E06D2C0}">
      <dgm:prSet/>
      <dgm:spPr/>
      <dgm:t>
        <a:bodyPr/>
        <a:lstStyle/>
        <a:p>
          <a:endParaRPr lang="en-US"/>
        </a:p>
      </dgm:t>
    </dgm:pt>
    <dgm:pt modelId="{8DCA6E5D-49FE-42A2-B79E-EF0FB7C94AFB}">
      <dgm:prSet/>
      <dgm:spPr/>
      <dgm:t>
        <a:bodyPr/>
        <a:lstStyle/>
        <a:p>
          <a:r>
            <a:rPr lang="en-US" dirty="0"/>
            <a:t>Who is entering the shelter? Is our front door process efficient? What is our utilization rate?</a:t>
          </a:r>
        </a:p>
      </dgm:t>
    </dgm:pt>
    <dgm:pt modelId="{374D8120-EC7D-435A-92BD-64FE73D8D774}" type="parTrans" cxnId="{29965354-EF8F-4542-A22C-EEE8BF557757}">
      <dgm:prSet/>
      <dgm:spPr/>
      <dgm:t>
        <a:bodyPr/>
        <a:lstStyle/>
        <a:p>
          <a:endParaRPr lang="en-US"/>
        </a:p>
      </dgm:t>
    </dgm:pt>
    <dgm:pt modelId="{C14E3C6E-22C6-46E6-A4C9-EF09BACEA66B}" type="sibTrans" cxnId="{29965354-EF8F-4542-A22C-EEE8BF557757}">
      <dgm:prSet/>
      <dgm:spPr/>
      <dgm:t>
        <a:bodyPr/>
        <a:lstStyle/>
        <a:p>
          <a:endParaRPr lang="en-US"/>
        </a:p>
      </dgm:t>
    </dgm:pt>
    <dgm:pt modelId="{CDBE89EE-C58F-478D-AE95-3AD60CAD5B36}">
      <dgm:prSet/>
      <dgm:spPr/>
      <dgm:t>
        <a:bodyPr/>
        <a:lstStyle/>
        <a:p>
          <a:r>
            <a:rPr lang="en-US" dirty="0"/>
            <a:t>What are our housing outcomes? Was one month better than another? Was there a reason? </a:t>
          </a:r>
        </a:p>
      </dgm:t>
    </dgm:pt>
    <dgm:pt modelId="{68B3878D-2B8B-4EC2-BAED-F62808416169}" type="parTrans" cxnId="{3405C72F-41D7-4E4A-9820-06C1568C256C}">
      <dgm:prSet/>
      <dgm:spPr/>
      <dgm:t>
        <a:bodyPr/>
        <a:lstStyle/>
        <a:p>
          <a:endParaRPr lang="en-US"/>
        </a:p>
      </dgm:t>
    </dgm:pt>
    <dgm:pt modelId="{A162B49B-E0DA-4956-9B8F-14E3F7759A64}" type="sibTrans" cxnId="{3405C72F-41D7-4E4A-9820-06C1568C256C}">
      <dgm:prSet/>
      <dgm:spPr/>
      <dgm:t>
        <a:bodyPr/>
        <a:lstStyle/>
        <a:p>
          <a:endParaRPr lang="en-US"/>
        </a:p>
      </dgm:t>
    </dgm:pt>
    <dgm:pt modelId="{6662C227-DAB7-46DC-A361-838EB721AE2B}">
      <dgm:prSet/>
      <dgm:spPr/>
      <dgm:t>
        <a:bodyPr/>
        <a:lstStyle/>
        <a:p>
          <a:r>
            <a:rPr lang="en-US" dirty="0"/>
            <a:t>Do we have repeat shelter guests? Are they returning from certain exit destinations?</a:t>
          </a:r>
        </a:p>
      </dgm:t>
    </dgm:pt>
    <dgm:pt modelId="{6841ADEB-960F-4BF2-8F7A-432D59E9233E}" type="parTrans" cxnId="{4CA7CA58-EE55-42E3-A713-7AD6BBA1A6BC}">
      <dgm:prSet/>
      <dgm:spPr/>
      <dgm:t>
        <a:bodyPr/>
        <a:lstStyle/>
        <a:p>
          <a:endParaRPr lang="en-US"/>
        </a:p>
      </dgm:t>
    </dgm:pt>
    <dgm:pt modelId="{EA661473-525E-42A9-8A95-B69D64E92969}" type="sibTrans" cxnId="{4CA7CA58-EE55-42E3-A713-7AD6BBA1A6BC}">
      <dgm:prSet/>
      <dgm:spPr/>
      <dgm:t>
        <a:bodyPr/>
        <a:lstStyle/>
        <a:p>
          <a:endParaRPr lang="en-US"/>
        </a:p>
      </dgm:t>
    </dgm:pt>
    <dgm:pt modelId="{C974214A-73D1-487A-A38A-2AE0881E28C6}">
      <dgm:prSet/>
      <dgm:spPr/>
      <dgm:t>
        <a:bodyPr/>
        <a:lstStyle/>
        <a:p>
          <a:r>
            <a:rPr lang="en-US" dirty="0"/>
            <a:t>Who is getting barred/banned from shelter? Any trends?  </a:t>
          </a:r>
        </a:p>
      </dgm:t>
    </dgm:pt>
    <dgm:pt modelId="{EAFC4192-CEC9-4884-87BF-91682C5D5F65}" type="parTrans" cxnId="{CFC719CB-269A-4651-854F-15A82252FF43}">
      <dgm:prSet/>
      <dgm:spPr/>
      <dgm:t>
        <a:bodyPr/>
        <a:lstStyle/>
        <a:p>
          <a:endParaRPr lang="en-US"/>
        </a:p>
      </dgm:t>
    </dgm:pt>
    <dgm:pt modelId="{9D89BEF0-FF74-4091-8B0C-75BBD9399F4E}" type="sibTrans" cxnId="{CFC719CB-269A-4651-854F-15A82252FF43}">
      <dgm:prSet/>
      <dgm:spPr/>
      <dgm:t>
        <a:bodyPr/>
        <a:lstStyle/>
        <a:p>
          <a:endParaRPr lang="en-US"/>
        </a:p>
      </dgm:t>
    </dgm:pt>
    <dgm:pt modelId="{C6F93A6E-0368-4598-9D18-3AAFEEA9FF2A}" type="pres">
      <dgm:prSet presAssocID="{23F86208-79D6-4768-A110-3DDAE77486DC}" presName="vert0" presStyleCnt="0">
        <dgm:presLayoutVars>
          <dgm:dir/>
          <dgm:animOne val="branch"/>
          <dgm:animLvl val="lvl"/>
        </dgm:presLayoutVars>
      </dgm:prSet>
      <dgm:spPr/>
    </dgm:pt>
    <dgm:pt modelId="{F17935A0-5829-4E79-8766-294B38BD7626}" type="pres">
      <dgm:prSet presAssocID="{E4E4D0BD-CAAC-48C1-8F0F-6618D87D769F}" presName="thickLine" presStyleLbl="alignNode1" presStyleIdx="0" presStyleCnt="6"/>
      <dgm:spPr/>
    </dgm:pt>
    <dgm:pt modelId="{405907A6-3230-4BBF-A68C-9D2B5D660745}" type="pres">
      <dgm:prSet presAssocID="{E4E4D0BD-CAAC-48C1-8F0F-6618D87D769F}" presName="horz1" presStyleCnt="0"/>
      <dgm:spPr/>
    </dgm:pt>
    <dgm:pt modelId="{87776A00-20CB-4C1F-9C52-B77A2429B9C1}" type="pres">
      <dgm:prSet presAssocID="{E4E4D0BD-CAAC-48C1-8F0F-6618D87D769F}" presName="tx1" presStyleLbl="revTx" presStyleIdx="0" presStyleCnt="6"/>
      <dgm:spPr/>
    </dgm:pt>
    <dgm:pt modelId="{AA75AA09-95A6-48CA-A5BD-88D0306CA50C}" type="pres">
      <dgm:prSet presAssocID="{E4E4D0BD-CAAC-48C1-8F0F-6618D87D769F}" presName="vert1" presStyleCnt="0"/>
      <dgm:spPr/>
    </dgm:pt>
    <dgm:pt modelId="{00291E00-4C84-43E6-8576-3A5C6A98B871}" type="pres">
      <dgm:prSet presAssocID="{BA341EDA-CD67-46A5-BD3C-4D3C3AAAA09B}" presName="thickLine" presStyleLbl="alignNode1" presStyleIdx="1" presStyleCnt="6"/>
      <dgm:spPr/>
    </dgm:pt>
    <dgm:pt modelId="{16DDAC68-4344-486A-BA8E-421C912340D0}" type="pres">
      <dgm:prSet presAssocID="{BA341EDA-CD67-46A5-BD3C-4D3C3AAAA09B}" presName="horz1" presStyleCnt="0"/>
      <dgm:spPr/>
    </dgm:pt>
    <dgm:pt modelId="{6313AE35-AB9D-4A25-85CF-A9C327D632DF}" type="pres">
      <dgm:prSet presAssocID="{BA341EDA-CD67-46A5-BD3C-4D3C3AAAA09B}" presName="tx1" presStyleLbl="revTx" presStyleIdx="1" presStyleCnt="6"/>
      <dgm:spPr/>
    </dgm:pt>
    <dgm:pt modelId="{3DAB94EF-701E-449F-AC34-3CFE96E19762}" type="pres">
      <dgm:prSet presAssocID="{BA341EDA-CD67-46A5-BD3C-4D3C3AAAA09B}" presName="vert1" presStyleCnt="0"/>
      <dgm:spPr/>
    </dgm:pt>
    <dgm:pt modelId="{7E2DACB3-22C8-4D85-B704-5C0CB23ACB82}" type="pres">
      <dgm:prSet presAssocID="{8DCA6E5D-49FE-42A2-B79E-EF0FB7C94AFB}" presName="thickLine" presStyleLbl="alignNode1" presStyleIdx="2" presStyleCnt="6"/>
      <dgm:spPr/>
    </dgm:pt>
    <dgm:pt modelId="{8E935603-41C9-4B85-A6B9-FD6F51FDDED2}" type="pres">
      <dgm:prSet presAssocID="{8DCA6E5D-49FE-42A2-B79E-EF0FB7C94AFB}" presName="horz1" presStyleCnt="0"/>
      <dgm:spPr/>
    </dgm:pt>
    <dgm:pt modelId="{F96FC46D-17A1-4AEA-AD5D-F9123B3DF10A}" type="pres">
      <dgm:prSet presAssocID="{8DCA6E5D-49FE-42A2-B79E-EF0FB7C94AFB}" presName="tx1" presStyleLbl="revTx" presStyleIdx="2" presStyleCnt="6"/>
      <dgm:spPr/>
    </dgm:pt>
    <dgm:pt modelId="{8091BB23-5BE2-401A-A1F7-9527645FE123}" type="pres">
      <dgm:prSet presAssocID="{8DCA6E5D-49FE-42A2-B79E-EF0FB7C94AFB}" presName="vert1" presStyleCnt="0"/>
      <dgm:spPr/>
    </dgm:pt>
    <dgm:pt modelId="{6D9A7911-7CAA-4777-A457-9174C1D05B43}" type="pres">
      <dgm:prSet presAssocID="{CDBE89EE-C58F-478D-AE95-3AD60CAD5B36}" presName="thickLine" presStyleLbl="alignNode1" presStyleIdx="3" presStyleCnt="6"/>
      <dgm:spPr/>
    </dgm:pt>
    <dgm:pt modelId="{E0341FC0-8DB7-4C96-B214-8C4FB3CD5EA7}" type="pres">
      <dgm:prSet presAssocID="{CDBE89EE-C58F-478D-AE95-3AD60CAD5B36}" presName="horz1" presStyleCnt="0"/>
      <dgm:spPr/>
    </dgm:pt>
    <dgm:pt modelId="{4DFF554C-2FC7-4B09-8EEA-5A392172E3C9}" type="pres">
      <dgm:prSet presAssocID="{CDBE89EE-C58F-478D-AE95-3AD60CAD5B36}" presName="tx1" presStyleLbl="revTx" presStyleIdx="3" presStyleCnt="6"/>
      <dgm:spPr/>
    </dgm:pt>
    <dgm:pt modelId="{45302F6F-A25B-4FEE-BB69-67C0D712EBBD}" type="pres">
      <dgm:prSet presAssocID="{CDBE89EE-C58F-478D-AE95-3AD60CAD5B36}" presName="vert1" presStyleCnt="0"/>
      <dgm:spPr/>
    </dgm:pt>
    <dgm:pt modelId="{1D3971D6-867A-4422-98B7-603A0D4AC60B}" type="pres">
      <dgm:prSet presAssocID="{6662C227-DAB7-46DC-A361-838EB721AE2B}" presName="thickLine" presStyleLbl="alignNode1" presStyleIdx="4" presStyleCnt="6"/>
      <dgm:spPr/>
    </dgm:pt>
    <dgm:pt modelId="{E0897465-3D95-4F9E-A515-891AF4B0A147}" type="pres">
      <dgm:prSet presAssocID="{6662C227-DAB7-46DC-A361-838EB721AE2B}" presName="horz1" presStyleCnt="0"/>
      <dgm:spPr/>
    </dgm:pt>
    <dgm:pt modelId="{111710BB-D0CF-4BF3-B9AC-0699561FACA3}" type="pres">
      <dgm:prSet presAssocID="{6662C227-DAB7-46DC-A361-838EB721AE2B}" presName="tx1" presStyleLbl="revTx" presStyleIdx="4" presStyleCnt="6"/>
      <dgm:spPr/>
    </dgm:pt>
    <dgm:pt modelId="{13F2BA14-9726-428F-BD72-394B3BD1B079}" type="pres">
      <dgm:prSet presAssocID="{6662C227-DAB7-46DC-A361-838EB721AE2B}" presName="vert1" presStyleCnt="0"/>
      <dgm:spPr/>
    </dgm:pt>
    <dgm:pt modelId="{08142DCC-EA65-4049-90E8-BBACB016DC79}" type="pres">
      <dgm:prSet presAssocID="{C974214A-73D1-487A-A38A-2AE0881E28C6}" presName="thickLine" presStyleLbl="alignNode1" presStyleIdx="5" presStyleCnt="6"/>
      <dgm:spPr/>
    </dgm:pt>
    <dgm:pt modelId="{BE77BF29-FF72-410A-A6D8-430319B22B74}" type="pres">
      <dgm:prSet presAssocID="{C974214A-73D1-487A-A38A-2AE0881E28C6}" presName="horz1" presStyleCnt="0"/>
      <dgm:spPr/>
    </dgm:pt>
    <dgm:pt modelId="{A0E7C0C7-EB2A-4484-8E00-24567A7F85A3}" type="pres">
      <dgm:prSet presAssocID="{C974214A-73D1-487A-A38A-2AE0881E28C6}" presName="tx1" presStyleLbl="revTx" presStyleIdx="5" presStyleCnt="6"/>
      <dgm:spPr/>
    </dgm:pt>
    <dgm:pt modelId="{87A63B4E-312E-4971-8E8C-9166ED023AF0}" type="pres">
      <dgm:prSet presAssocID="{C974214A-73D1-487A-A38A-2AE0881E28C6}" presName="vert1" presStyleCnt="0"/>
      <dgm:spPr/>
    </dgm:pt>
  </dgm:ptLst>
  <dgm:cxnLst>
    <dgm:cxn modelId="{ED5F3D17-9528-40EC-946F-C52A4376292A}" type="presOf" srcId="{8DCA6E5D-49FE-42A2-B79E-EF0FB7C94AFB}" destId="{F96FC46D-17A1-4AEA-AD5D-F9123B3DF10A}" srcOrd="0" destOrd="0" presId="urn:microsoft.com/office/officeart/2008/layout/LinedList"/>
    <dgm:cxn modelId="{95B35018-2974-4FDB-8D31-3CE03E06D2C0}" srcId="{23F86208-79D6-4768-A110-3DDAE77486DC}" destId="{BA341EDA-CD67-46A5-BD3C-4D3C3AAAA09B}" srcOrd="1" destOrd="0" parTransId="{D3C261C5-9193-48EA-BB04-72C7BFF7FA75}" sibTransId="{67897B86-2A5A-4592-AE35-1D8860C3584A}"/>
    <dgm:cxn modelId="{BB7BFD25-AE8F-443E-B42E-6832A51DA8AF}" type="presOf" srcId="{6662C227-DAB7-46DC-A361-838EB721AE2B}" destId="{111710BB-D0CF-4BF3-B9AC-0699561FACA3}" srcOrd="0" destOrd="0" presId="urn:microsoft.com/office/officeart/2008/layout/LinedList"/>
    <dgm:cxn modelId="{3405C72F-41D7-4E4A-9820-06C1568C256C}" srcId="{23F86208-79D6-4768-A110-3DDAE77486DC}" destId="{CDBE89EE-C58F-478D-AE95-3AD60CAD5B36}" srcOrd="3" destOrd="0" parTransId="{68B3878D-2B8B-4EC2-BAED-F62808416169}" sibTransId="{A162B49B-E0DA-4956-9B8F-14E3F7759A64}"/>
    <dgm:cxn modelId="{590AE231-6742-4F0B-AFC5-EF846310C62C}" type="presOf" srcId="{C974214A-73D1-487A-A38A-2AE0881E28C6}" destId="{A0E7C0C7-EB2A-4484-8E00-24567A7F85A3}" srcOrd="0" destOrd="0" presId="urn:microsoft.com/office/officeart/2008/layout/LinedList"/>
    <dgm:cxn modelId="{9E004D6B-C86A-4CB3-90A5-FB1B0B3253C7}" type="presOf" srcId="{23F86208-79D6-4768-A110-3DDAE77486DC}" destId="{C6F93A6E-0368-4598-9D18-3AAFEEA9FF2A}" srcOrd="0" destOrd="0" presId="urn:microsoft.com/office/officeart/2008/layout/LinedList"/>
    <dgm:cxn modelId="{29965354-EF8F-4542-A22C-EEE8BF557757}" srcId="{23F86208-79D6-4768-A110-3DDAE77486DC}" destId="{8DCA6E5D-49FE-42A2-B79E-EF0FB7C94AFB}" srcOrd="2" destOrd="0" parTransId="{374D8120-EC7D-435A-92BD-64FE73D8D774}" sibTransId="{C14E3C6E-22C6-46E6-A4C9-EF09BACEA66B}"/>
    <dgm:cxn modelId="{4CA7CA58-EE55-42E3-A713-7AD6BBA1A6BC}" srcId="{23F86208-79D6-4768-A110-3DDAE77486DC}" destId="{6662C227-DAB7-46DC-A361-838EB721AE2B}" srcOrd="4" destOrd="0" parTransId="{6841ADEB-960F-4BF2-8F7A-432D59E9233E}" sibTransId="{EA661473-525E-42A9-8A95-B69D64E92969}"/>
    <dgm:cxn modelId="{710F208A-6266-45C6-96B1-4C34F232CC61}" type="presOf" srcId="{CDBE89EE-C58F-478D-AE95-3AD60CAD5B36}" destId="{4DFF554C-2FC7-4B09-8EEA-5A392172E3C9}" srcOrd="0" destOrd="0" presId="urn:microsoft.com/office/officeart/2008/layout/LinedList"/>
    <dgm:cxn modelId="{FDA14AAE-F51F-4D5D-9E52-E1F533E9CDD9}" srcId="{23F86208-79D6-4768-A110-3DDAE77486DC}" destId="{E4E4D0BD-CAAC-48C1-8F0F-6618D87D769F}" srcOrd="0" destOrd="0" parTransId="{E4549FA8-EB7A-405C-BDFE-64B087856B9D}" sibTransId="{3E70DC62-D829-4DFD-9251-5310ED01749B}"/>
    <dgm:cxn modelId="{2F0439C0-4670-44B6-AC92-638061D47EE5}" type="presOf" srcId="{BA341EDA-CD67-46A5-BD3C-4D3C3AAAA09B}" destId="{6313AE35-AB9D-4A25-85CF-A9C327D632DF}" srcOrd="0" destOrd="0" presId="urn:microsoft.com/office/officeart/2008/layout/LinedList"/>
    <dgm:cxn modelId="{CFC719CB-269A-4651-854F-15A82252FF43}" srcId="{23F86208-79D6-4768-A110-3DDAE77486DC}" destId="{C974214A-73D1-487A-A38A-2AE0881E28C6}" srcOrd="5" destOrd="0" parTransId="{EAFC4192-CEC9-4884-87BF-91682C5D5F65}" sibTransId="{9D89BEF0-FF74-4091-8B0C-75BBD9399F4E}"/>
    <dgm:cxn modelId="{F25F2ED0-4F75-4691-BD12-86696613F680}" type="presOf" srcId="{E4E4D0BD-CAAC-48C1-8F0F-6618D87D769F}" destId="{87776A00-20CB-4C1F-9C52-B77A2429B9C1}" srcOrd="0" destOrd="0" presId="urn:microsoft.com/office/officeart/2008/layout/LinedList"/>
    <dgm:cxn modelId="{8254257C-9F4C-44D7-B5DD-1D86DDD58A65}" type="presParOf" srcId="{C6F93A6E-0368-4598-9D18-3AAFEEA9FF2A}" destId="{F17935A0-5829-4E79-8766-294B38BD7626}" srcOrd="0" destOrd="0" presId="urn:microsoft.com/office/officeart/2008/layout/LinedList"/>
    <dgm:cxn modelId="{4A2B09A1-5296-41FF-B660-224C98E297DB}" type="presParOf" srcId="{C6F93A6E-0368-4598-9D18-3AAFEEA9FF2A}" destId="{405907A6-3230-4BBF-A68C-9D2B5D660745}" srcOrd="1" destOrd="0" presId="urn:microsoft.com/office/officeart/2008/layout/LinedList"/>
    <dgm:cxn modelId="{51EB86D8-EBF3-4755-8018-92CC350AC52C}" type="presParOf" srcId="{405907A6-3230-4BBF-A68C-9D2B5D660745}" destId="{87776A00-20CB-4C1F-9C52-B77A2429B9C1}" srcOrd="0" destOrd="0" presId="urn:microsoft.com/office/officeart/2008/layout/LinedList"/>
    <dgm:cxn modelId="{6D0F7CF5-0DF9-4708-8BB7-9CF010DB743E}" type="presParOf" srcId="{405907A6-3230-4BBF-A68C-9D2B5D660745}" destId="{AA75AA09-95A6-48CA-A5BD-88D0306CA50C}" srcOrd="1" destOrd="0" presId="urn:microsoft.com/office/officeart/2008/layout/LinedList"/>
    <dgm:cxn modelId="{82C89FE5-4797-4B14-8888-326D125957D4}" type="presParOf" srcId="{C6F93A6E-0368-4598-9D18-3AAFEEA9FF2A}" destId="{00291E00-4C84-43E6-8576-3A5C6A98B871}" srcOrd="2" destOrd="0" presId="urn:microsoft.com/office/officeart/2008/layout/LinedList"/>
    <dgm:cxn modelId="{8042CC74-DF59-48E6-AA11-0555931112C4}" type="presParOf" srcId="{C6F93A6E-0368-4598-9D18-3AAFEEA9FF2A}" destId="{16DDAC68-4344-486A-BA8E-421C912340D0}" srcOrd="3" destOrd="0" presId="urn:microsoft.com/office/officeart/2008/layout/LinedList"/>
    <dgm:cxn modelId="{6310BA16-FEA5-4563-B2D2-642DC03A917D}" type="presParOf" srcId="{16DDAC68-4344-486A-BA8E-421C912340D0}" destId="{6313AE35-AB9D-4A25-85CF-A9C327D632DF}" srcOrd="0" destOrd="0" presId="urn:microsoft.com/office/officeart/2008/layout/LinedList"/>
    <dgm:cxn modelId="{FB9E15C1-2992-4FF3-8677-240EECBA27CF}" type="presParOf" srcId="{16DDAC68-4344-486A-BA8E-421C912340D0}" destId="{3DAB94EF-701E-449F-AC34-3CFE96E19762}" srcOrd="1" destOrd="0" presId="urn:microsoft.com/office/officeart/2008/layout/LinedList"/>
    <dgm:cxn modelId="{D69EFD92-AE16-4AEA-9DB9-3848FAF77327}" type="presParOf" srcId="{C6F93A6E-0368-4598-9D18-3AAFEEA9FF2A}" destId="{7E2DACB3-22C8-4D85-B704-5C0CB23ACB82}" srcOrd="4" destOrd="0" presId="urn:microsoft.com/office/officeart/2008/layout/LinedList"/>
    <dgm:cxn modelId="{CEFD9F2F-0710-472A-B952-4B06CF57C451}" type="presParOf" srcId="{C6F93A6E-0368-4598-9D18-3AAFEEA9FF2A}" destId="{8E935603-41C9-4B85-A6B9-FD6F51FDDED2}" srcOrd="5" destOrd="0" presId="urn:microsoft.com/office/officeart/2008/layout/LinedList"/>
    <dgm:cxn modelId="{EA4B9A1E-144B-4C90-91AF-BF3B9A2353AE}" type="presParOf" srcId="{8E935603-41C9-4B85-A6B9-FD6F51FDDED2}" destId="{F96FC46D-17A1-4AEA-AD5D-F9123B3DF10A}" srcOrd="0" destOrd="0" presId="urn:microsoft.com/office/officeart/2008/layout/LinedList"/>
    <dgm:cxn modelId="{07D08C65-277A-4265-A93D-92BDE032DC30}" type="presParOf" srcId="{8E935603-41C9-4B85-A6B9-FD6F51FDDED2}" destId="{8091BB23-5BE2-401A-A1F7-9527645FE123}" srcOrd="1" destOrd="0" presId="urn:microsoft.com/office/officeart/2008/layout/LinedList"/>
    <dgm:cxn modelId="{35960AAC-0EA7-4D4E-BDBD-1211C6E3DF60}" type="presParOf" srcId="{C6F93A6E-0368-4598-9D18-3AAFEEA9FF2A}" destId="{6D9A7911-7CAA-4777-A457-9174C1D05B43}" srcOrd="6" destOrd="0" presId="urn:microsoft.com/office/officeart/2008/layout/LinedList"/>
    <dgm:cxn modelId="{BCCA6B18-CB92-4B52-A15B-C821263F98C9}" type="presParOf" srcId="{C6F93A6E-0368-4598-9D18-3AAFEEA9FF2A}" destId="{E0341FC0-8DB7-4C96-B214-8C4FB3CD5EA7}" srcOrd="7" destOrd="0" presId="urn:microsoft.com/office/officeart/2008/layout/LinedList"/>
    <dgm:cxn modelId="{6381E78D-6A59-417A-BC5F-011246A5EC7C}" type="presParOf" srcId="{E0341FC0-8DB7-4C96-B214-8C4FB3CD5EA7}" destId="{4DFF554C-2FC7-4B09-8EEA-5A392172E3C9}" srcOrd="0" destOrd="0" presId="urn:microsoft.com/office/officeart/2008/layout/LinedList"/>
    <dgm:cxn modelId="{2E52C29D-A96D-4BE0-B2BE-BAFED337638B}" type="presParOf" srcId="{E0341FC0-8DB7-4C96-B214-8C4FB3CD5EA7}" destId="{45302F6F-A25B-4FEE-BB69-67C0D712EBBD}" srcOrd="1" destOrd="0" presId="urn:microsoft.com/office/officeart/2008/layout/LinedList"/>
    <dgm:cxn modelId="{9F6F9AD8-C5AE-47D7-A596-68BB92FD3325}" type="presParOf" srcId="{C6F93A6E-0368-4598-9D18-3AAFEEA9FF2A}" destId="{1D3971D6-867A-4422-98B7-603A0D4AC60B}" srcOrd="8" destOrd="0" presId="urn:microsoft.com/office/officeart/2008/layout/LinedList"/>
    <dgm:cxn modelId="{C2F0E654-56E3-44B9-B11B-0112B453A1E4}" type="presParOf" srcId="{C6F93A6E-0368-4598-9D18-3AAFEEA9FF2A}" destId="{E0897465-3D95-4F9E-A515-891AF4B0A147}" srcOrd="9" destOrd="0" presId="urn:microsoft.com/office/officeart/2008/layout/LinedList"/>
    <dgm:cxn modelId="{76C8E8CC-29D7-4C14-99E9-7A5108349087}" type="presParOf" srcId="{E0897465-3D95-4F9E-A515-891AF4B0A147}" destId="{111710BB-D0CF-4BF3-B9AC-0699561FACA3}" srcOrd="0" destOrd="0" presId="urn:microsoft.com/office/officeart/2008/layout/LinedList"/>
    <dgm:cxn modelId="{F1EDE940-F3E1-4FB0-BD3E-1DF7A7D0CF61}" type="presParOf" srcId="{E0897465-3D95-4F9E-A515-891AF4B0A147}" destId="{13F2BA14-9726-428F-BD72-394B3BD1B079}" srcOrd="1" destOrd="0" presId="urn:microsoft.com/office/officeart/2008/layout/LinedList"/>
    <dgm:cxn modelId="{D5906BD1-831A-4186-B9C0-651009118E44}" type="presParOf" srcId="{C6F93A6E-0368-4598-9D18-3AAFEEA9FF2A}" destId="{08142DCC-EA65-4049-90E8-BBACB016DC79}" srcOrd="10" destOrd="0" presId="urn:microsoft.com/office/officeart/2008/layout/LinedList"/>
    <dgm:cxn modelId="{B92C8948-AC4F-45A6-BBFA-DEC1A1DBF920}" type="presParOf" srcId="{C6F93A6E-0368-4598-9D18-3AAFEEA9FF2A}" destId="{BE77BF29-FF72-410A-A6D8-430319B22B74}" srcOrd="11" destOrd="0" presId="urn:microsoft.com/office/officeart/2008/layout/LinedList"/>
    <dgm:cxn modelId="{73149416-F55D-45EC-8D8D-F37A6BAB9E73}" type="presParOf" srcId="{BE77BF29-FF72-410A-A6D8-430319B22B74}" destId="{A0E7C0C7-EB2A-4484-8E00-24567A7F85A3}" srcOrd="0" destOrd="0" presId="urn:microsoft.com/office/officeart/2008/layout/LinedList"/>
    <dgm:cxn modelId="{FC46A564-5366-4A6E-988E-4B3FB108C366}" type="presParOf" srcId="{BE77BF29-FF72-410A-A6D8-430319B22B74}" destId="{87A63B4E-312E-4971-8E8C-9166ED023AF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F86208-79D6-4768-A110-3DDAE77486D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4E4D0BD-CAAC-48C1-8F0F-6618D87D769F}">
      <dgm:prSet/>
      <dgm:spPr/>
      <dgm:t>
        <a:bodyPr/>
        <a:lstStyle/>
        <a:p>
          <a:r>
            <a:rPr lang="en-US" dirty="0"/>
            <a:t>How long does it take from intake to housing move in date? Are there ways to drive that number down?</a:t>
          </a:r>
        </a:p>
      </dgm:t>
    </dgm:pt>
    <dgm:pt modelId="{E4549FA8-EB7A-405C-BDFE-64B087856B9D}" type="parTrans" cxnId="{FDA14AAE-F51F-4D5D-9E52-E1F533E9CDD9}">
      <dgm:prSet/>
      <dgm:spPr/>
      <dgm:t>
        <a:bodyPr/>
        <a:lstStyle/>
        <a:p>
          <a:endParaRPr lang="en-US"/>
        </a:p>
      </dgm:t>
    </dgm:pt>
    <dgm:pt modelId="{3E70DC62-D829-4DFD-9251-5310ED01749B}" type="sibTrans" cxnId="{FDA14AAE-F51F-4D5D-9E52-E1F533E9CDD9}">
      <dgm:prSet/>
      <dgm:spPr/>
      <dgm:t>
        <a:bodyPr/>
        <a:lstStyle/>
        <a:p>
          <a:endParaRPr lang="en-US"/>
        </a:p>
      </dgm:t>
    </dgm:pt>
    <dgm:pt modelId="{BA341EDA-CD67-46A5-BD3C-4D3C3AAAA09B}">
      <dgm:prSet/>
      <dgm:spPr/>
      <dgm:t>
        <a:bodyPr/>
        <a:lstStyle/>
        <a:p>
          <a:r>
            <a:rPr lang="en-US" dirty="0"/>
            <a:t>What is our housing retention? Are there ways to improve?</a:t>
          </a:r>
        </a:p>
      </dgm:t>
    </dgm:pt>
    <dgm:pt modelId="{D3C261C5-9193-48EA-BB04-72C7BFF7FA75}" type="parTrans" cxnId="{95B35018-2974-4FDB-8D31-3CE03E06D2C0}">
      <dgm:prSet/>
      <dgm:spPr/>
      <dgm:t>
        <a:bodyPr/>
        <a:lstStyle/>
        <a:p>
          <a:endParaRPr lang="en-US"/>
        </a:p>
      </dgm:t>
    </dgm:pt>
    <dgm:pt modelId="{67897B86-2A5A-4592-AE35-1D8860C3584A}" type="sibTrans" cxnId="{95B35018-2974-4FDB-8D31-3CE03E06D2C0}">
      <dgm:prSet/>
      <dgm:spPr/>
      <dgm:t>
        <a:bodyPr/>
        <a:lstStyle/>
        <a:p>
          <a:endParaRPr lang="en-US"/>
        </a:p>
      </dgm:t>
    </dgm:pt>
    <dgm:pt modelId="{8DCA6E5D-49FE-42A2-B79E-EF0FB7C94AFB}">
      <dgm:prSet/>
      <dgm:spPr/>
      <dgm:t>
        <a:bodyPr/>
        <a:lstStyle/>
        <a:p>
          <a:r>
            <a:rPr lang="en-US" dirty="0"/>
            <a:t>Are our tenants gaining income and access to health insurance and benefits in the program?</a:t>
          </a:r>
        </a:p>
      </dgm:t>
    </dgm:pt>
    <dgm:pt modelId="{374D8120-EC7D-435A-92BD-64FE73D8D774}" type="parTrans" cxnId="{29965354-EF8F-4542-A22C-EEE8BF557757}">
      <dgm:prSet/>
      <dgm:spPr/>
      <dgm:t>
        <a:bodyPr/>
        <a:lstStyle/>
        <a:p>
          <a:endParaRPr lang="en-US"/>
        </a:p>
      </dgm:t>
    </dgm:pt>
    <dgm:pt modelId="{C14E3C6E-22C6-46E6-A4C9-EF09BACEA66B}" type="sibTrans" cxnId="{29965354-EF8F-4542-A22C-EEE8BF557757}">
      <dgm:prSet/>
      <dgm:spPr/>
      <dgm:t>
        <a:bodyPr/>
        <a:lstStyle/>
        <a:p>
          <a:endParaRPr lang="en-US"/>
        </a:p>
      </dgm:t>
    </dgm:pt>
    <dgm:pt modelId="{CDBE89EE-C58F-478D-AE95-3AD60CAD5B36}">
      <dgm:prSet/>
      <dgm:spPr/>
      <dgm:t>
        <a:bodyPr/>
        <a:lstStyle/>
        <a:p>
          <a:r>
            <a:rPr lang="en-US" dirty="0"/>
            <a:t>What are our exit outcomes? Are clients able to “graduate” and move on from PSH?</a:t>
          </a:r>
        </a:p>
      </dgm:t>
    </dgm:pt>
    <dgm:pt modelId="{68B3878D-2B8B-4EC2-BAED-F62808416169}" type="parTrans" cxnId="{3405C72F-41D7-4E4A-9820-06C1568C256C}">
      <dgm:prSet/>
      <dgm:spPr/>
      <dgm:t>
        <a:bodyPr/>
        <a:lstStyle/>
        <a:p>
          <a:endParaRPr lang="en-US"/>
        </a:p>
      </dgm:t>
    </dgm:pt>
    <dgm:pt modelId="{A162B49B-E0DA-4956-9B8F-14E3F7759A64}" type="sibTrans" cxnId="{3405C72F-41D7-4E4A-9820-06C1568C256C}">
      <dgm:prSet/>
      <dgm:spPr/>
      <dgm:t>
        <a:bodyPr/>
        <a:lstStyle/>
        <a:p>
          <a:endParaRPr lang="en-US"/>
        </a:p>
      </dgm:t>
    </dgm:pt>
    <dgm:pt modelId="{6662C227-DAB7-46DC-A361-838EB721AE2B}">
      <dgm:prSet/>
      <dgm:spPr/>
      <dgm:t>
        <a:bodyPr/>
        <a:lstStyle/>
        <a:p>
          <a:endParaRPr lang="en-US" dirty="0"/>
        </a:p>
      </dgm:t>
    </dgm:pt>
    <dgm:pt modelId="{6841ADEB-960F-4BF2-8F7A-432D59E9233E}" type="parTrans" cxnId="{4CA7CA58-EE55-42E3-A713-7AD6BBA1A6BC}">
      <dgm:prSet/>
      <dgm:spPr/>
      <dgm:t>
        <a:bodyPr/>
        <a:lstStyle/>
        <a:p>
          <a:endParaRPr lang="en-US"/>
        </a:p>
      </dgm:t>
    </dgm:pt>
    <dgm:pt modelId="{EA661473-525E-42A9-8A95-B69D64E92969}" type="sibTrans" cxnId="{4CA7CA58-EE55-42E3-A713-7AD6BBA1A6BC}">
      <dgm:prSet/>
      <dgm:spPr/>
      <dgm:t>
        <a:bodyPr/>
        <a:lstStyle/>
        <a:p>
          <a:endParaRPr lang="en-US"/>
        </a:p>
      </dgm:t>
    </dgm:pt>
    <dgm:pt modelId="{C974214A-73D1-487A-A38A-2AE0881E28C6}">
      <dgm:prSet/>
      <dgm:spPr/>
      <dgm:t>
        <a:bodyPr/>
        <a:lstStyle/>
        <a:p>
          <a:endParaRPr lang="en-US" dirty="0"/>
        </a:p>
      </dgm:t>
    </dgm:pt>
    <dgm:pt modelId="{EAFC4192-CEC9-4884-87BF-91682C5D5F65}" type="parTrans" cxnId="{CFC719CB-269A-4651-854F-15A82252FF43}">
      <dgm:prSet/>
      <dgm:spPr/>
      <dgm:t>
        <a:bodyPr/>
        <a:lstStyle/>
        <a:p>
          <a:endParaRPr lang="en-US"/>
        </a:p>
      </dgm:t>
    </dgm:pt>
    <dgm:pt modelId="{9D89BEF0-FF74-4091-8B0C-75BBD9399F4E}" type="sibTrans" cxnId="{CFC719CB-269A-4651-854F-15A82252FF43}">
      <dgm:prSet/>
      <dgm:spPr/>
      <dgm:t>
        <a:bodyPr/>
        <a:lstStyle/>
        <a:p>
          <a:endParaRPr lang="en-US"/>
        </a:p>
      </dgm:t>
    </dgm:pt>
    <dgm:pt modelId="{C6F93A6E-0368-4598-9D18-3AAFEEA9FF2A}" type="pres">
      <dgm:prSet presAssocID="{23F86208-79D6-4768-A110-3DDAE77486DC}" presName="vert0" presStyleCnt="0">
        <dgm:presLayoutVars>
          <dgm:dir/>
          <dgm:animOne val="branch"/>
          <dgm:animLvl val="lvl"/>
        </dgm:presLayoutVars>
      </dgm:prSet>
      <dgm:spPr/>
    </dgm:pt>
    <dgm:pt modelId="{F17935A0-5829-4E79-8766-294B38BD7626}" type="pres">
      <dgm:prSet presAssocID="{E4E4D0BD-CAAC-48C1-8F0F-6618D87D769F}" presName="thickLine" presStyleLbl="alignNode1" presStyleIdx="0" presStyleCnt="6"/>
      <dgm:spPr/>
    </dgm:pt>
    <dgm:pt modelId="{405907A6-3230-4BBF-A68C-9D2B5D660745}" type="pres">
      <dgm:prSet presAssocID="{E4E4D0BD-CAAC-48C1-8F0F-6618D87D769F}" presName="horz1" presStyleCnt="0"/>
      <dgm:spPr/>
    </dgm:pt>
    <dgm:pt modelId="{87776A00-20CB-4C1F-9C52-B77A2429B9C1}" type="pres">
      <dgm:prSet presAssocID="{E4E4D0BD-CAAC-48C1-8F0F-6618D87D769F}" presName="tx1" presStyleLbl="revTx" presStyleIdx="0" presStyleCnt="6"/>
      <dgm:spPr/>
    </dgm:pt>
    <dgm:pt modelId="{AA75AA09-95A6-48CA-A5BD-88D0306CA50C}" type="pres">
      <dgm:prSet presAssocID="{E4E4D0BD-CAAC-48C1-8F0F-6618D87D769F}" presName="vert1" presStyleCnt="0"/>
      <dgm:spPr/>
    </dgm:pt>
    <dgm:pt modelId="{00291E00-4C84-43E6-8576-3A5C6A98B871}" type="pres">
      <dgm:prSet presAssocID="{BA341EDA-CD67-46A5-BD3C-4D3C3AAAA09B}" presName="thickLine" presStyleLbl="alignNode1" presStyleIdx="1" presStyleCnt="6"/>
      <dgm:spPr/>
    </dgm:pt>
    <dgm:pt modelId="{16DDAC68-4344-486A-BA8E-421C912340D0}" type="pres">
      <dgm:prSet presAssocID="{BA341EDA-CD67-46A5-BD3C-4D3C3AAAA09B}" presName="horz1" presStyleCnt="0"/>
      <dgm:spPr/>
    </dgm:pt>
    <dgm:pt modelId="{6313AE35-AB9D-4A25-85CF-A9C327D632DF}" type="pres">
      <dgm:prSet presAssocID="{BA341EDA-CD67-46A5-BD3C-4D3C3AAAA09B}" presName="tx1" presStyleLbl="revTx" presStyleIdx="1" presStyleCnt="6"/>
      <dgm:spPr/>
    </dgm:pt>
    <dgm:pt modelId="{3DAB94EF-701E-449F-AC34-3CFE96E19762}" type="pres">
      <dgm:prSet presAssocID="{BA341EDA-CD67-46A5-BD3C-4D3C3AAAA09B}" presName="vert1" presStyleCnt="0"/>
      <dgm:spPr/>
    </dgm:pt>
    <dgm:pt modelId="{7E2DACB3-22C8-4D85-B704-5C0CB23ACB82}" type="pres">
      <dgm:prSet presAssocID="{8DCA6E5D-49FE-42A2-B79E-EF0FB7C94AFB}" presName="thickLine" presStyleLbl="alignNode1" presStyleIdx="2" presStyleCnt="6"/>
      <dgm:spPr/>
    </dgm:pt>
    <dgm:pt modelId="{8E935603-41C9-4B85-A6B9-FD6F51FDDED2}" type="pres">
      <dgm:prSet presAssocID="{8DCA6E5D-49FE-42A2-B79E-EF0FB7C94AFB}" presName="horz1" presStyleCnt="0"/>
      <dgm:spPr/>
    </dgm:pt>
    <dgm:pt modelId="{F96FC46D-17A1-4AEA-AD5D-F9123B3DF10A}" type="pres">
      <dgm:prSet presAssocID="{8DCA6E5D-49FE-42A2-B79E-EF0FB7C94AFB}" presName="tx1" presStyleLbl="revTx" presStyleIdx="2" presStyleCnt="6"/>
      <dgm:spPr/>
    </dgm:pt>
    <dgm:pt modelId="{8091BB23-5BE2-401A-A1F7-9527645FE123}" type="pres">
      <dgm:prSet presAssocID="{8DCA6E5D-49FE-42A2-B79E-EF0FB7C94AFB}" presName="vert1" presStyleCnt="0"/>
      <dgm:spPr/>
    </dgm:pt>
    <dgm:pt modelId="{6D9A7911-7CAA-4777-A457-9174C1D05B43}" type="pres">
      <dgm:prSet presAssocID="{CDBE89EE-C58F-478D-AE95-3AD60CAD5B36}" presName="thickLine" presStyleLbl="alignNode1" presStyleIdx="3" presStyleCnt="6"/>
      <dgm:spPr/>
    </dgm:pt>
    <dgm:pt modelId="{E0341FC0-8DB7-4C96-B214-8C4FB3CD5EA7}" type="pres">
      <dgm:prSet presAssocID="{CDBE89EE-C58F-478D-AE95-3AD60CAD5B36}" presName="horz1" presStyleCnt="0"/>
      <dgm:spPr/>
    </dgm:pt>
    <dgm:pt modelId="{4DFF554C-2FC7-4B09-8EEA-5A392172E3C9}" type="pres">
      <dgm:prSet presAssocID="{CDBE89EE-C58F-478D-AE95-3AD60CAD5B36}" presName="tx1" presStyleLbl="revTx" presStyleIdx="3" presStyleCnt="6"/>
      <dgm:spPr/>
    </dgm:pt>
    <dgm:pt modelId="{45302F6F-A25B-4FEE-BB69-67C0D712EBBD}" type="pres">
      <dgm:prSet presAssocID="{CDBE89EE-C58F-478D-AE95-3AD60CAD5B36}" presName="vert1" presStyleCnt="0"/>
      <dgm:spPr/>
    </dgm:pt>
    <dgm:pt modelId="{1D3971D6-867A-4422-98B7-603A0D4AC60B}" type="pres">
      <dgm:prSet presAssocID="{6662C227-DAB7-46DC-A361-838EB721AE2B}" presName="thickLine" presStyleLbl="alignNode1" presStyleIdx="4" presStyleCnt="6"/>
      <dgm:spPr/>
    </dgm:pt>
    <dgm:pt modelId="{E0897465-3D95-4F9E-A515-891AF4B0A147}" type="pres">
      <dgm:prSet presAssocID="{6662C227-DAB7-46DC-A361-838EB721AE2B}" presName="horz1" presStyleCnt="0"/>
      <dgm:spPr/>
    </dgm:pt>
    <dgm:pt modelId="{111710BB-D0CF-4BF3-B9AC-0699561FACA3}" type="pres">
      <dgm:prSet presAssocID="{6662C227-DAB7-46DC-A361-838EB721AE2B}" presName="tx1" presStyleLbl="revTx" presStyleIdx="4" presStyleCnt="6"/>
      <dgm:spPr/>
    </dgm:pt>
    <dgm:pt modelId="{13F2BA14-9726-428F-BD72-394B3BD1B079}" type="pres">
      <dgm:prSet presAssocID="{6662C227-DAB7-46DC-A361-838EB721AE2B}" presName="vert1" presStyleCnt="0"/>
      <dgm:spPr/>
    </dgm:pt>
    <dgm:pt modelId="{08142DCC-EA65-4049-90E8-BBACB016DC79}" type="pres">
      <dgm:prSet presAssocID="{C974214A-73D1-487A-A38A-2AE0881E28C6}" presName="thickLine" presStyleLbl="alignNode1" presStyleIdx="5" presStyleCnt="6"/>
      <dgm:spPr/>
    </dgm:pt>
    <dgm:pt modelId="{BE77BF29-FF72-410A-A6D8-430319B22B74}" type="pres">
      <dgm:prSet presAssocID="{C974214A-73D1-487A-A38A-2AE0881E28C6}" presName="horz1" presStyleCnt="0"/>
      <dgm:spPr/>
    </dgm:pt>
    <dgm:pt modelId="{A0E7C0C7-EB2A-4484-8E00-24567A7F85A3}" type="pres">
      <dgm:prSet presAssocID="{C974214A-73D1-487A-A38A-2AE0881E28C6}" presName="tx1" presStyleLbl="revTx" presStyleIdx="5" presStyleCnt="6"/>
      <dgm:spPr/>
    </dgm:pt>
    <dgm:pt modelId="{87A63B4E-312E-4971-8E8C-9166ED023AF0}" type="pres">
      <dgm:prSet presAssocID="{C974214A-73D1-487A-A38A-2AE0881E28C6}" presName="vert1" presStyleCnt="0"/>
      <dgm:spPr/>
    </dgm:pt>
  </dgm:ptLst>
  <dgm:cxnLst>
    <dgm:cxn modelId="{ED5F3D17-9528-40EC-946F-C52A4376292A}" type="presOf" srcId="{8DCA6E5D-49FE-42A2-B79E-EF0FB7C94AFB}" destId="{F96FC46D-17A1-4AEA-AD5D-F9123B3DF10A}" srcOrd="0" destOrd="0" presId="urn:microsoft.com/office/officeart/2008/layout/LinedList"/>
    <dgm:cxn modelId="{95B35018-2974-4FDB-8D31-3CE03E06D2C0}" srcId="{23F86208-79D6-4768-A110-3DDAE77486DC}" destId="{BA341EDA-CD67-46A5-BD3C-4D3C3AAAA09B}" srcOrd="1" destOrd="0" parTransId="{D3C261C5-9193-48EA-BB04-72C7BFF7FA75}" sibTransId="{67897B86-2A5A-4592-AE35-1D8860C3584A}"/>
    <dgm:cxn modelId="{BB7BFD25-AE8F-443E-B42E-6832A51DA8AF}" type="presOf" srcId="{6662C227-DAB7-46DC-A361-838EB721AE2B}" destId="{111710BB-D0CF-4BF3-B9AC-0699561FACA3}" srcOrd="0" destOrd="0" presId="urn:microsoft.com/office/officeart/2008/layout/LinedList"/>
    <dgm:cxn modelId="{3405C72F-41D7-4E4A-9820-06C1568C256C}" srcId="{23F86208-79D6-4768-A110-3DDAE77486DC}" destId="{CDBE89EE-C58F-478D-AE95-3AD60CAD5B36}" srcOrd="3" destOrd="0" parTransId="{68B3878D-2B8B-4EC2-BAED-F62808416169}" sibTransId="{A162B49B-E0DA-4956-9B8F-14E3F7759A64}"/>
    <dgm:cxn modelId="{590AE231-6742-4F0B-AFC5-EF846310C62C}" type="presOf" srcId="{C974214A-73D1-487A-A38A-2AE0881E28C6}" destId="{A0E7C0C7-EB2A-4484-8E00-24567A7F85A3}" srcOrd="0" destOrd="0" presId="urn:microsoft.com/office/officeart/2008/layout/LinedList"/>
    <dgm:cxn modelId="{9E004D6B-C86A-4CB3-90A5-FB1B0B3253C7}" type="presOf" srcId="{23F86208-79D6-4768-A110-3DDAE77486DC}" destId="{C6F93A6E-0368-4598-9D18-3AAFEEA9FF2A}" srcOrd="0" destOrd="0" presId="urn:microsoft.com/office/officeart/2008/layout/LinedList"/>
    <dgm:cxn modelId="{29965354-EF8F-4542-A22C-EEE8BF557757}" srcId="{23F86208-79D6-4768-A110-3DDAE77486DC}" destId="{8DCA6E5D-49FE-42A2-B79E-EF0FB7C94AFB}" srcOrd="2" destOrd="0" parTransId="{374D8120-EC7D-435A-92BD-64FE73D8D774}" sibTransId="{C14E3C6E-22C6-46E6-A4C9-EF09BACEA66B}"/>
    <dgm:cxn modelId="{4CA7CA58-EE55-42E3-A713-7AD6BBA1A6BC}" srcId="{23F86208-79D6-4768-A110-3DDAE77486DC}" destId="{6662C227-DAB7-46DC-A361-838EB721AE2B}" srcOrd="4" destOrd="0" parTransId="{6841ADEB-960F-4BF2-8F7A-432D59E9233E}" sibTransId="{EA661473-525E-42A9-8A95-B69D64E92969}"/>
    <dgm:cxn modelId="{710F208A-6266-45C6-96B1-4C34F232CC61}" type="presOf" srcId="{CDBE89EE-C58F-478D-AE95-3AD60CAD5B36}" destId="{4DFF554C-2FC7-4B09-8EEA-5A392172E3C9}" srcOrd="0" destOrd="0" presId="urn:microsoft.com/office/officeart/2008/layout/LinedList"/>
    <dgm:cxn modelId="{FDA14AAE-F51F-4D5D-9E52-E1F533E9CDD9}" srcId="{23F86208-79D6-4768-A110-3DDAE77486DC}" destId="{E4E4D0BD-CAAC-48C1-8F0F-6618D87D769F}" srcOrd="0" destOrd="0" parTransId="{E4549FA8-EB7A-405C-BDFE-64B087856B9D}" sibTransId="{3E70DC62-D829-4DFD-9251-5310ED01749B}"/>
    <dgm:cxn modelId="{2F0439C0-4670-44B6-AC92-638061D47EE5}" type="presOf" srcId="{BA341EDA-CD67-46A5-BD3C-4D3C3AAAA09B}" destId="{6313AE35-AB9D-4A25-85CF-A9C327D632DF}" srcOrd="0" destOrd="0" presId="urn:microsoft.com/office/officeart/2008/layout/LinedList"/>
    <dgm:cxn modelId="{CFC719CB-269A-4651-854F-15A82252FF43}" srcId="{23F86208-79D6-4768-A110-3DDAE77486DC}" destId="{C974214A-73D1-487A-A38A-2AE0881E28C6}" srcOrd="5" destOrd="0" parTransId="{EAFC4192-CEC9-4884-87BF-91682C5D5F65}" sibTransId="{9D89BEF0-FF74-4091-8B0C-75BBD9399F4E}"/>
    <dgm:cxn modelId="{F25F2ED0-4F75-4691-BD12-86696613F680}" type="presOf" srcId="{E4E4D0BD-CAAC-48C1-8F0F-6618D87D769F}" destId="{87776A00-20CB-4C1F-9C52-B77A2429B9C1}" srcOrd="0" destOrd="0" presId="urn:microsoft.com/office/officeart/2008/layout/LinedList"/>
    <dgm:cxn modelId="{8254257C-9F4C-44D7-B5DD-1D86DDD58A65}" type="presParOf" srcId="{C6F93A6E-0368-4598-9D18-3AAFEEA9FF2A}" destId="{F17935A0-5829-4E79-8766-294B38BD7626}" srcOrd="0" destOrd="0" presId="urn:microsoft.com/office/officeart/2008/layout/LinedList"/>
    <dgm:cxn modelId="{4A2B09A1-5296-41FF-B660-224C98E297DB}" type="presParOf" srcId="{C6F93A6E-0368-4598-9D18-3AAFEEA9FF2A}" destId="{405907A6-3230-4BBF-A68C-9D2B5D660745}" srcOrd="1" destOrd="0" presId="urn:microsoft.com/office/officeart/2008/layout/LinedList"/>
    <dgm:cxn modelId="{51EB86D8-EBF3-4755-8018-92CC350AC52C}" type="presParOf" srcId="{405907A6-3230-4BBF-A68C-9D2B5D660745}" destId="{87776A00-20CB-4C1F-9C52-B77A2429B9C1}" srcOrd="0" destOrd="0" presId="urn:microsoft.com/office/officeart/2008/layout/LinedList"/>
    <dgm:cxn modelId="{6D0F7CF5-0DF9-4708-8BB7-9CF010DB743E}" type="presParOf" srcId="{405907A6-3230-4BBF-A68C-9D2B5D660745}" destId="{AA75AA09-95A6-48CA-A5BD-88D0306CA50C}" srcOrd="1" destOrd="0" presId="urn:microsoft.com/office/officeart/2008/layout/LinedList"/>
    <dgm:cxn modelId="{82C89FE5-4797-4B14-8888-326D125957D4}" type="presParOf" srcId="{C6F93A6E-0368-4598-9D18-3AAFEEA9FF2A}" destId="{00291E00-4C84-43E6-8576-3A5C6A98B871}" srcOrd="2" destOrd="0" presId="urn:microsoft.com/office/officeart/2008/layout/LinedList"/>
    <dgm:cxn modelId="{8042CC74-DF59-48E6-AA11-0555931112C4}" type="presParOf" srcId="{C6F93A6E-0368-4598-9D18-3AAFEEA9FF2A}" destId="{16DDAC68-4344-486A-BA8E-421C912340D0}" srcOrd="3" destOrd="0" presId="urn:microsoft.com/office/officeart/2008/layout/LinedList"/>
    <dgm:cxn modelId="{6310BA16-FEA5-4563-B2D2-642DC03A917D}" type="presParOf" srcId="{16DDAC68-4344-486A-BA8E-421C912340D0}" destId="{6313AE35-AB9D-4A25-85CF-A9C327D632DF}" srcOrd="0" destOrd="0" presId="urn:microsoft.com/office/officeart/2008/layout/LinedList"/>
    <dgm:cxn modelId="{FB9E15C1-2992-4FF3-8677-240EECBA27CF}" type="presParOf" srcId="{16DDAC68-4344-486A-BA8E-421C912340D0}" destId="{3DAB94EF-701E-449F-AC34-3CFE96E19762}" srcOrd="1" destOrd="0" presId="urn:microsoft.com/office/officeart/2008/layout/LinedList"/>
    <dgm:cxn modelId="{D69EFD92-AE16-4AEA-9DB9-3848FAF77327}" type="presParOf" srcId="{C6F93A6E-0368-4598-9D18-3AAFEEA9FF2A}" destId="{7E2DACB3-22C8-4D85-B704-5C0CB23ACB82}" srcOrd="4" destOrd="0" presId="urn:microsoft.com/office/officeart/2008/layout/LinedList"/>
    <dgm:cxn modelId="{CEFD9F2F-0710-472A-B952-4B06CF57C451}" type="presParOf" srcId="{C6F93A6E-0368-4598-9D18-3AAFEEA9FF2A}" destId="{8E935603-41C9-4B85-A6B9-FD6F51FDDED2}" srcOrd="5" destOrd="0" presId="urn:microsoft.com/office/officeart/2008/layout/LinedList"/>
    <dgm:cxn modelId="{EA4B9A1E-144B-4C90-91AF-BF3B9A2353AE}" type="presParOf" srcId="{8E935603-41C9-4B85-A6B9-FD6F51FDDED2}" destId="{F96FC46D-17A1-4AEA-AD5D-F9123B3DF10A}" srcOrd="0" destOrd="0" presId="urn:microsoft.com/office/officeart/2008/layout/LinedList"/>
    <dgm:cxn modelId="{07D08C65-277A-4265-A93D-92BDE032DC30}" type="presParOf" srcId="{8E935603-41C9-4B85-A6B9-FD6F51FDDED2}" destId="{8091BB23-5BE2-401A-A1F7-9527645FE123}" srcOrd="1" destOrd="0" presId="urn:microsoft.com/office/officeart/2008/layout/LinedList"/>
    <dgm:cxn modelId="{35960AAC-0EA7-4D4E-BDBD-1211C6E3DF60}" type="presParOf" srcId="{C6F93A6E-0368-4598-9D18-3AAFEEA9FF2A}" destId="{6D9A7911-7CAA-4777-A457-9174C1D05B43}" srcOrd="6" destOrd="0" presId="urn:microsoft.com/office/officeart/2008/layout/LinedList"/>
    <dgm:cxn modelId="{BCCA6B18-CB92-4B52-A15B-C821263F98C9}" type="presParOf" srcId="{C6F93A6E-0368-4598-9D18-3AAFEEA9FF2A}" destId="{E0341FC0-8DB7-4C96-B214-8C4FB3CD5EA7}" srcOrd="7" destOrd="0" presId="urn:microsoft.com/office/officeart/2008/layout/LinedList"/>
    <dgm:cxn modelId="{6381E78D-6A59-417A-BC5F-011246A5EC7C}" type="presParOf" srcId="{E0341FC0-8DB7-4C96-B214-8C4FB3CD5EA7}" destId="{4DFF554C-2FC7-4B09-8EEA-5A392172E3C9}" srcOrd="0" destOrd="0" presId="urn:microsoft.com/office/officeart/2008/layout/LinedList"/>
    <dgm:cxn modelId="{2E52C29D-A96D-4BE0-B2BE-BAFED337638B}" type="presParOf" srcId="{E0341FC0-8DB7-4C96-B214-8C4FB3CD5EA7}" destId="{45302F6F-A25B-4FEE-BB69-67C0D712EBBD}" srcOrd="1" destOrd="0" presId="urn:microsoft.com/office/officeart/2008/layout/LinedList"/>
    <dgm:cxn modelId="{9F6F9AD8-C5AE-47D7-A596-68BB92FD3325}" type="presParOf" srcId="{C6F93A6E-0368-4598-9D18-3AAFEEA9FF2A}" destId="{1D3971D6-867A-4422-98B7-603A0D4AC60B}" srcOrd="8" destOrd="0" presId="urn:microsoft.com/office/officeart/2008/layout/LinedList"/>
    <dgm:cxn modelId="{C2F0E654-56E3-44B9-B11B-0112B453A1E4}" type="presParOf" srcId="{C6F93A6E-0368-4598-9D18-3AAFEEA9FF2A}" destId="{E0897465-3D95-4F9E-A515-891AF4B0A147}" srcOrd="9" destOrd="0" presId="urn:microsoft.com/office/officeart/2008/layout/LinedList"/>
    <dgm:cxn modelId="{76C8E8CC-29D7-4C14-99E9-7A5108349087}" type="presParOf" srcId="{E0897465-3D95-4F9E-A515-891AF4B0A147}" destId="{111710BB-D0CF-4BF3-B9AC-0699561FACA3}" srcOrd="0" destOrd="0" presId="urn:microsoft.com/office/officeart/2008/layout/LinedList"/>
    <dgm:cxn modelId="{F1EDE940-F3E1-4FB0-BD3E-1DF7A7D0CF61}" type="presParOf" srcId="{E0897465-3D95-4F9E-A515-891AF4B0A147}" destId="{13F2BA14-9726-428F-BD72-394B3BD1B079}" srcOrd="1" destOrd="0" presId="urn:microsoft.com/office/officeart/2008/layout/LinedList"/>
    <dgm:cxn modelId="{D5906BD1-831A-4186-B9C0-651009118E44}" type="presParOf" srcId="{C6F93A6E-0368-4598-9D18-3AAFEEA9FF2A}" destId="{08142DCC-EA65-4049-90E8-BBACB016DC79}" srcOrd="10" destOrd="0" presId="urn:microsoft.com/office/officeart/2008/layout/LinedList"/>
    <dgm:cxn modelId="{B92C8948-AC4F-45A6-BBFA-DEC1A1DBF920}" type="presParOf" srcId="{C6F93A6E-0368-4598-9D18-3AAFEEA9FF2A}" destId="{BE77BF29-FF72-410A-A6D8-430319B22B74}" srcOrd="11" destOrd="0" presId="urn:microsoft.com/office/officeart/2008/layout/LinedList"/>
    <dgm:cxn modelId="{73149416-F55D-45EC-8D8D-F37A6BAB9E73}" type="presParOf" srcId="{BE77BF29-FF72-410A-A6D8-430319B22B74}" destId="{A0E7C0C7-EB2A-4484-8E00-24567A7F85A3}" srcOrd="0" destOrd="0" presId="urn:microsoft.com/office/officeart/2008/layout/LinedList"/>
    <dgm:cxn modelId="{FC46A564-5366-4A6E-988E-4B3FB108C366}" type="presParOf" srcId="{BE77BF29-FF72-410A-A6D8-430319B22B74}" destId="{87A63B4E-312E-4971-8E8C-9166ED023AF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F86208-79D6-4768-A110-3DDAE77486D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4E4D0BD-CAAC-48C1-8F0F-6618D87D769F}">
      <dgm:prSet/>
      <dgm:spPr/>
      <dgm:t>
        <a:bodyPr/>
        <a:lstStyle/>
        <a:p>
          <a:r>
            <a:rPr lang="en-US" dirty="0"/>
            <a:t>How long does it take from intake to housing move in date? Are there ways to drive that number down?</a:t>
          </a:r>
        </a:p>
      </dgm:t>
    </dgm:pt>
    <dgm:pt modelId="{E4549FA8-EB7A-405C-BDFE-64B087856B9D}" type="parTrans" cxnId="{FDA14AAE-F51F-4D5D-9E52-E1F533E9CDD9}">
      <dgm:prSet/>
      <dgm:spPr/>
      <dgm:t>
        <a:bodyPr/>
        <a:lstStyle/>
        <a:p>
          <a:endParaRPr lang="en-US"/>
        </a:p>
      </dgm:t>
    </dgm:pt>
    <dgm:pt modelId="{3E70DC62-D829-4DFD-9251-5310ED01749B}" type="sibTrans" cxnId="{FDA14AAE-F51F-4D5D-9E52-E1F533E9CDD9}">
      <dgm:prSet/>
      <dgm:spPr/>
      <dgm:t>
        <a:bodyPr/>
        <a:lstStyle/>
        <a:p>
          <a:endParaRPr lang="en-US"/>
        </a:p>
      </dgm:t>
    </dgm:pt>
    <dgm:pt modelId="{BA341EDA-CD67-46A5-BD3C-4D3C3AAAA09B}">
      <dgm:prSet/>
      <dgm:spPr/>
      <dgm:t>
        <a:bodyPr/>
        <a:lstStyle/>
        <a:p>
          <a:r>
            <a:rPr lang="en-US" dirty="0"/>
            <a:t>How long are clients utilizing the RRH subsidy? </a:t>
          </a:r>
        </a:p>
      </dgm:t>
    </dgm:pt>
    <dgm:pt modelId="{D3C261C5-9193-48EA-BB04-72C7BFF7FA75}" type="parTrans" cxnId="{95B35018-2974-4FDB-8D31-3CE03E06D2C0}">
      <dgm:prSet/>
      <dgm:spPr/>
      <dgm:t>
        <a:bodyPr/>
        <a:lstStyle/>
        <a:p>
          <a:endParaRPr lang="en-US"/>
        </a:p>
      </dgm:t>
    </dgm:pt>
    <dgm:pt modelId="{67897B86-2A5A-4592-AE35-1D8860C3584A}" type="sibTrans" cxnId="{95B35018-2974-4FDB-8D31-3CE03E06D2C0}">
      <dgm:prSet/>
      <dgm:spPr/>
      <dgm:t>
        <a:bodyPr/>
        <a:lstStyle/>
        <a:p>
          <a:endParaRPr lang="en-US"/>
        </a:p>
      </dgm:t>
    </dgm:pt>
    <dgm:pt modelId="{8DCA6E5D-49FE-42A2-B79E-EF0FB7C94AFB}">
      <dgm:prSet/>
      <dgm:spPr/>
      <dgm:t>
        <a:bodyPr/>
        <a:lstStyle/>
        <a:p>
          <a:r>
            <a:rPr lang="en-US" dirty="0"/>
            <a:t>What are our exit outcomes? Are clients able to maintain on their own? How many need transfers to PSH?		</a:t>
          </a:r>
        </a:p>
      </dgm:t>
    </dgm:pt>
    <dgm:pt modelId="{374D8120-EC7D-435A-92BD-64FE73D8D774}" type="parTrans" cxnId="{29965354-EF8F-4542-A22C-EEE8BF557757}">
      <dgm:prSet/>
      <dgm:spPr/>
      <dgm:t>
        <a:bodyPr/>
        <a:lstStyle/>
        <a:p>
          <a:endParaRPr lang="en-US"/>
        </a:p>
      </dgm:t>
    </dgm:pt>
    <dgm:pt modelId="{C14E3C6E-22C6-46E6-A4C9-EF09BACEA66B}" type="sibTrans" cxnId="{29965354-EF8F-4542-A22C-EEE8BF557757}">
      <dgm:prSet/>
      <dgm:spPr/>
      <dgm:t>
        <a:bodyPr/>
        <a:lstStyle/>
        <a:p>
          <a:endParaRPr lang="en-US"/>
        </a:p>
      </dgm:t>
    </dgm:pt>
    <dgm:pt modelId="{CDBE89EE-C58F-478D-AE95-3AD60CAD5B36}">
      <dgm:prSet/>
      <dgm:spPr/>
      <dgm:t>
        <a:bodyPr/>
        <a:lstStyle/>
        <a:p>
          <a:r>
            <a:rPr lang="en-US" dirty="0"/>
            <a:t> </a:t>
          </a:r>
        </a:p>
      </dgm:t>
    </dgm:pt>
    <dgm:pt modelId="{68B3878D-2B8B-4EC2-BAED-F62808416169}" type="parTrans" cxnId="{3405C72F-41D7-4E4A-9820-06C1568C256C}">
      <dgm:prSet/>
      <dgm:spPr/>
      <dgm:t>
        <a:bodyPr/>
        <a:lstStyle/>
        <a:p>
          <a:endParaRPr lang="en-US"/>
        </a:p>
      </dgm:t>
    </dgm:pt>
    <dgm:pt modelId="{A162B49B-E0DA-4956-9B8F-14E3F7759A64}" type="sibTrans" cxnId="{3405C72F-41D7-4E4A-9820-06C1568C256C}">
      <dgm:prSet/>
      <dgm:spPr/>
      <dgm:t>
        <a:bodyPr/>
        <a:lstStyle/>
        <a:p>
          <a:endParaRPr lang="en-US"/>
        </a:p>
      </dgm:t>
    </dgm:pt>
    <dgm:pt modelId="{6662C227-DAB7-46DC-A361-838EB721AE2B}">
      <dgm:prSet/>
      <dgm:spPr/>
      <dgm:t>
        <a:bodyPr/>
        <a:lstStyle/>
        <a:p>
          <a:r>
            <a:rPr lang="en-US" dirty="0"/>
            <a:t>How many families can we serve per year with our current funding? Are there ways to stretch that by using it more effectively? </a:t>
          </a:r>
        </a:p>
      </dgm:t>
    </dgm:pt>
    <dgm:pt modelId="{6841ADEB-960F-4BF2-8F7A-432D59E9233E}" type="parTrans" cxnId="{4CA7CA58-EE55-42E3-A713-7AD6BBA1A6BC}">
      <dgm:prSet/>
      <dgm:spPr/>
      <dgm:t>
        <a:bodyPr/>
        <a:lstStyle/>
        <a:p>
          <a:endParaRPr lang="en-US"/>
        </a:p>
      </dgm:t>
    </dgm:pt>
    <dgm:pt modelId="{EA661473-525E-42A9-8A95-B69D64E92969}" type="sibTrans" cxnId="{4CA7CA58-EE55-42E3-A713-7AD6BBA1A6BC}">
      <dgm:prSet/>
      <dgm:spPr/>
      <dgm:t>
        <a:bodyPr/>
        <a:lstStyle/>
        <a:p>
          <a:endParaRPr lang="en-US"/>
        </a:p>
      </dgm:t>
    </dgm:pt>
    <dgm:pt modelId="{C974214A-73D1-487A-A38A-2AE0881E28C6}">
      <dgm:prSet/>
      <dgm:spPr/>
      <dgm:t>
        <a:bodyPr/>
        <a:lstStyle/>
        <a:p>
          <a:endParaRPr lang="en-US" dirty="0"/>
        </a:p>
      </dgm:t>
    </dgm:pt>
    <dgm:pt modelId="{EAFC4192-CEC9-4884-87BF-91682C5D5F65}" type="parTrans" cxnId="{CFC719CB-269A-4651-854F-15A82252FF43}">
      <dgm:prSet/>
      <dgm:spPr/>
      <dgm:t>
        <a:bodyPr/>
        <a:lstStyle/>
        <a:p>
          <a:endParaRPr lang="en-US"/>
        </a:p>
      </dgm:t>
    </dgm:pt>
    <dgm:pt modelId="{9D89BEF0-FF74-4091-8B0C-75BBD9399F4E}" type="sibTrans" cxnId="{CFC719CB-269A-4651-854F-15A82252FF43}">
      <dgm:prSet/>
      <dgm:spPr/>
      <dgm:t>
        <a:bodyPr/>
        <a:lstStyle/>
        <a:p>
          <a:endParaRPr lang="en-US"/>
        </a:p>
      </dgm:t>
    </dgm:pt>
    <dgm:pt modelId="{C6F93A6E-0368-4598-9D18-3AAFEEA9FF2A}" type="pres">
      <dgm:prSet presAssocID="{23F86208-79D6-4768-A110-3DDAE77486DC}" presName="vert0" presStyleCnt="0">
        <dgm:presLayoutVars>
          <dgm:dir/>
          <dgm:animOne val="branch"/>
          <dgm:animLvl val="lvl"/>
        </dgm:presLayoutVars>
      </dgm:prSet>
      <dgm:spPr/>
    </dgm:pt>
    <dgm:pt modelId="{F17935A0-5829-4E79-8766-294B38BD7626}" type="pres">
      <dgm:prSet presAssocID="{E4E4D0BD-CAAC-48C1-8F0F-6618D87D769F}" presName="thickLine" presStyleLbl="alignNode1" presStyleIdx="0" presStyleCnt="6"/>
      <dgm:spPr/>
    </dgm:pt>
    <dgm:pt modelId="{405907A6-3230-4BBF-A68C-9D2B5D660745}" type="pres">
      <dgm:prSet presAssocID="{E4E4D0BD-CAAC-48C1-8F0F-6618D87D769F}" presName="horz1" presStyleCnt="0"/>
      <dgm:spPr/>
    </dgm:pt>
    <dgm:pt modelId="{87776A00-20CB-4C1F-9C52-B77A2429B9C1}" type="pres">
      <dgm:prSet presAssocID="{E4E4D0BD-CAAC-48C1-8F0F-6618D87D769F}" presName="tx1" presStyleLbl="revTx" presStyleIdx="0" presStyleCnt="6"/>
      <dgm:spPr/>
    </dgm:pt>
    <dgm:pt modelId="{AA75AA09-95A6-48CA-A5BD-88D0306CA50C}" type="pres">
      <dgm:prSet presAssocID="{E4E4D0BD-CAAC-48C1-8F0F-6618D87D769F}" presName="vert1" presStyleCnt="0"/>
      <dgm:spPr/>
    </dgm:pt>
    <dgm:pt modelId="{00291E00-4C84-43E6-8576-3A5C6A98B871}" type="pres">
      <dgm:prSet presAssocID="{BA341EDA-CD67-46A5-BD3C-4D3C3AAAA09B}" presName="thickLine" presStyleLbl="alignNode1" presStyleIdx="1" presStyleCnt="6"/>
      <dgm:spPr/>
    </dgm:pt>
    <dgm:pt modelId="{16DDAC68-4344-486A-BA8E-421C912340D0}" type="pres">
      <dgm:prSet presAssocID="{BA341EDA-CD67-46A5-BD3C-4D3C3AAAA09B}" presName="horz1" presStyleCnt="0"/>
      <dgm:spPr/>
    </dgm:pt>
    <dgm:pt modelId="{6313AE35-AB9D-4A25-85CF-A9C327D632DF}" type="pres">
      <dgm:prSet presAssocID="{BA341EDA-CD67-46A5-BD3C-4D3C3AAAA09B}" presName="tx1" presStyleLbl="revTx" presStyleIdx="1" presStyleCnt="6"/>
      <dgm:spPr/>
    </dgm:pt>
    <dgm:pt modelId="{3DAB94EF-701E-449F-AC34-3CFE96E19762}" type="pres">
      <dgm:prSet presAssocID="{BA341EDA-CD67-46A5-BD3C-4D3C3AAAA09B}" presName="vert1" presStyleCnt="0"/>
      <dgm:spPr/>
    </dgm:pt>
    <dgm:pt modelId="{7E2DACB3-22C8-4D85-B704-5C0CB23ACB82}" type="pres">
      <dgm:prSet presAssocID="{8DCA6E5D-49FE-42A2-B79E-EF0FB7C94AFB}" presName="thickLine" presStyleLbl="alignNode1" presStyleIdx="2" presStyleCnt="6"/>
      <dgm:spPr/>
    </dgm:pt>
    <dgm:pt modelId="{8E935603-41C9-4B85-A6B9-FD6F51FDDED2}" type="pres">
      <dgm:prSet presAssocID="{8DCA6E5D-49FE-42A2-B79E-EF0FB7C94AFB}" presName="horz1" presStyleCnt="0"/>
      <dgm:spPr/>
    </dgm:pt>
    <dgm:pt modelId="{F96FC46D-17A1-4AEA-AD5D-F9123B3DF10A}" type="pres">
      <dgm:prSet presAssocID="{8DCA6E5D-49FE-42A2-B79E-EF0FB7C94AFB}" presName="tx1" presStyleLbl="revTx" presStyleIdx="2" presStyleCnt="6"/>
      <dgm:spPr/>
    </dgm:pt>
    <dgm:pt modelId="{8091BB23-5BE2-401A-A1F7-9527645FE123}" type="pres">
      <dgm:prSet presAssocID="{8DCA6E5D-49FE-42A2-B79E-EF0FB7C94AFB}" presName="vert1" presStyleCnt="0"/>
      <dgm:spPr/>
    </dgm:pt>
    <dgm:pt modelId="{6D9A7911-7CAA-4777-A457-9174C1D05B43}" type="pres">
      <dgm:prSet presAssocID="{CDBE89EE-C58F-478D-AE95-3AD60CAD5B36}" presName="thickLine" presStyleLbl="alignNode1" presStyleIdx="3" presStyleCnt="6"/>
      <dgm:spPr/>
    </dgm:pt>
    <dgm:pt modelId="{E0341FC0-8DB7-4C96-B214-8C4FB3CD5EA7}" type="pres">
      <dgm:prSet presAssocID="{CDBE89EE-C58F-478D-AE95-3AD60CAD5B36}" presName="horz1" presStyleCnt="0"/>
      <dgm:spPr/>
    </dgm:pt>
    <dgm:pt modelId="{4DFF554C-2FC7-4B09-8EEA-5A392172E3C9}" type="pres">
      <dgm:prSet presAssocID="{CDBE89EE-C58F-478D-AE95-3AD60CAD5B36}" presName="tx1" presStyleLbl="revTx" presStyleIdx="3" presStyleCnt="6"/>
      <dgm:spPr/>
    </dgm:pt>
    <dgm:pt modelId="{45302F6F-A25B-4FEE-BB69-67C0D712EBBD}" type="pres">
      <dgm:prSet presAssocID="{CDBE89EE-C58F-478D-AE95-3AD60CAD5B36}" presName="vert1" presStyleCnt="0"/>
      <dgm:spPr/>
    </dgm:pt>
    <dgm:pt modelId="{1D3971D6-867A-4422-98B7-603A0D4AC60B}" type="pres">
      <dgm:prSet presAssocID="{6662C227-DAB7-46DC-A361-838EB721AE2B}" presName="thickLine" presStyleLbl="alignNode1" presStyleIdx="4" presStyleCnt="6"/>
      <dgm:spPr/>
    </dgm:pt>
    <dgm:pt modelId="{E0897465-3D95-4F9E-A515-891AF4B0A147}" type="pres">
      <dgm:prSet presAssocID="{6662C227-DAB7-46DC-A361-838EB721AE2B}" presName="horz1" presStyleCnt="0"/>
      <dgm:spPr/>
    </dgm:pt>
    <dgm:pt modelId="{111710BB-D0CF-4BF3-B9AC-0699561FACA3}" type="pres">
      <dgm:prSet presAssocID="{6662C227-DAB7-46DC-A361-838EB721AE2B}" presName="tx1" presStyleLbl="revTx" presStyleIdx="4" presStyleCnt="6"/>
      <dgm:spPr/>
    </dgm:pt>
    <dgm:pt modelId="{13F2BA14-9726-428F-BD72-394B3BD1B079}" type="pres">
      <dgm:prSet presAssocID="{6662C227-DAB7-46DC-A361-838EB721AE2B}" presName="vert1" presStyleCnt="0"/>
      <dgm:spPr/>
    </dgm:pt>
    <dgm:pt modelId="{08142DCC-EA65-4049-90E8-BBACB016DC79}" type="pres">
      <dgm:prSet presAssocID="{C974214A-73D1-487A-A38A-2AE0881E28C6}" presName="thickLine" presStyleLbl="alignNode1" presStyleIdx="5" presStyleCnt="6"/>
      <dgm:spPr/>
    </dgm:pt>
    <dgm:pt modelId="{BE77BF29-FF72-410A-A6D8-430319B22B74}" type="pres">
      <dgm:prSet presAssocID="{C974214A-73D1-487A-A38A-2AE0881E28C6}" presName="horz1" presStyleCnt="0"/>
      <dgm:spPr/>
    </dgm:pt>
    <dgm:pt modelId="{A0E7C0C7-EB2A-4484-8E00-24567A7F85A3}" type="pres">
      <dgm:prSet presAssocID="{C974214A-73D1-487A-A38A-2AE0881E28C6}" presName="tx1" presStyleLbl="revTx" presStyleIdx="5" presStyleCnt="6"/>
      <dgm:spPr/>
    </dgm:pt>
    <dgm:pt modelId="{87A63B4E-312E-4971-8E8C-9166ED023AF0}" type="pres">
      <dgm:prSet presAssocID="{C974214A-73D1-487A-A38A-2AE0881E28C6}" presName="vert1" presStyleCnt="0"/>
      <dgm:spPr/>
    </dgm:pt>
  </dgm:ptLst>
  <dgm:cxnLst>
    <dgm:cxn modelId="{ED5F3D17-9528-40EC-946F-C52A4376292A}" type="presOf" srcId="{8DCA6E5D-49FE-42A2-B79E-EF0FB7C94AFB}" destId="{F96FC46D-17A1-4AEA-AD5D-F9123B3DF10A}" srcOrd="0" destOrd="0" presId="urn:microsoft.com/office/officeart/2008/layout/LinedList"/>
    <dgm:cxn modelId="{95B35018-2974-4FDB-8D31-3CE03E06D2C0}" srcId="{23F86208-79D6-4768-A110-3DDAE77486DC}" destId="{BA341EDA-CD67-46A5-BD3C-4D3C3AAAA09B}" srcOrd="1" destOrd="0" parTransId="{D3C261C5-9193-48EA-BB04-72C7BFF7FA75}" sibTransId="{67897B86-2A5A-4592-AE35-1D8860C3584A}"/>
    <dgm:cxn modelId="{BB7BFD25-AE8F-443E-B42E-6832A51DA8AF}" type="presOf" srcId="{6662C227-DAB7-46DC-A361-838EB721AE2B}" destId="{111710BB-D0CF-4BF3-B9AC-0699561FACA3}" srcOrd="0" destOrd="0" presId="urn:microsoft.com/office/officeart/2008/layout/LinedList"/>
    <dgm:cxn modelId="{3405C72F-41D7-4E4A-9820-06C1568C256C}" srcId="{23F86208-79D6-4768-A110-3DDAE77486DC}" destId="{CDBE89EE-C58F-478D-AE95-3AD60CAD5B36}" srcOrd="3" destOrd="0" parTransId="{68B3878D-2B8B-4EC2-BAED-F62808416169}" sibTransId="{A162B49B-E0DA-4956-9B8F-14E3F7759A64}"/>
    <dgm:cxn modelId="{590AE231-6742-4F0B-AFC5-EF846310C62C}" type="presOf" srcId="{C974214A-73D1-487A-A38A-2AE0881E28C6}" destId="{A0E7C0C7-EB2A-4484-8E00-24567A7F85A3}" srcOrd="0" destOrd="0" presId="urn:microsoft.com/office/officeart/2008/layout/LinedList"/>
    <dgm:cxn modelId="{9E004D6B-C86A-4CB3-90A5-FB1B0B3253C7}" type="presOf" srcId="{23F86208-79D6-4768-A110-3DDAE77486DC}" destId="{C6F93A6E-0368-4598-9D18-3AAFEEA9FF2A}" srcOrd="0" destOrd="0" presId="urn:microsoft.com/office/officeart/2008/layout/LinedList"/>
    <dgm:cxn modelId="{29965354-EF8F-4542-A22C-EEE8BF557757}" srcId="{23F86208-79D6-4768-A110-3DDAE77486DC}" destId="{8DCA6E5D-49FE-42A2-B79E-EF0FB7C94AFB}" srcOrd="2" destOrd="0" parTransId="{374D8120-EC7D-435A-92BD-64FE73D8D774}" sibTransId="{C14E3C6E-22C6-46E6-A4C9-EF09BACEA66B}"/>
    <dgm:cxn modelId="{4CA7CA58-EE55-42E3-A713-7AD6BBA1A6BC}" srcId="{23F86208-79D6-4768-A110-3DDAE77486DC}" destId="{6662C227-DAB7-46DC-A361-838EB721AE2B}" srcOrd="4" destOrd="0" parTransId="{6841ADEB-960F-4BF2-8F7A-432D59E9233E}" sibTransId="{EA661473-525E-42A9-8A95-B69D64E92969}"/>
    <dgm:cxn modelId="{710F208A-6266-45C6-96B1-4C34F232CC61}" type="presOf" srcId="{CDBE89EE-C58F-478D-AE95-3AD60CAD5B36}" destId="{4DFF554C-2FC7-4B09-8EEA-5A392172E3C9}" srcOrd="0" destOrd="0" presId="urn:microsoft.com/office/officeart/2008/layout/LinedList"/>
    <dgm:cxn modelId="{FDA14AAE-F51F-4D5D-9E52-E1F533E9CDD9}" srcId="{23F86208-79D6-4768-A110-3DDAE77486DC}" destId="{E4E4D0BD-CAAC-48C1-8F0F-6618D87D769F}" srcOrd="0" destOrd="0" parTransId="{E4549FA8-EB7A-405C-BDFE-64B087856B9D}" sibTransId="{3E70DC62-D829-4DFD-9251-5310ED01749B}"/>
    <dgm:cxn modelId="{2F0439C0-4670-44B6-AC92-638061D47EE5}" type="presOf" srcId="{BA341EDA-CD67-46A5-BD3C-4D3C3AAAA09B}" destId="{6313AE35-AB9D-4A25-85CF-A9C327D632DF}" srcOrd="0" destOrd="0" presId="urn:microsoft.com/office/officeart/2008/layout/LinedList"/>
    <dgm:cxn modelId="{CFC719CB-269A-4651-854F-15A82252FF43}" srcId="{23F86208-79D6-4768-A110-3DDAE77486DC}" destId="{C974214A-73D1-487A-A38A-2AE0881E28C6}" srcOrd="5" destOrd="0" parTransId="{EAFC4192-CEC9-4884-87BF-91682C5D5F65}" sibTransId="{9D89BEF0-FF74-4091-8B0C-75BBD9399F4E}"/>
    <dgm:cxn modelId="{F25F2ED0-4F75-4691-BD12-86696613F680}" type="presOf" srcId="{E4E4D0BD-CAAC-48C1-8F0F-6618D87D769F}" destId="{87776A00-20CB-4C1F-9C52-B77A2429B9C1}" srcOrd="0" destOrd="0" presId="urn:microsoft.com/office/officeart/2008/layout/LinedList"/>
    <dgm:cxn modelId="{8254257C-9F4C-44D7-B5DD-1D86DDD58A65}" type="presParOf" srcId="{C6F93A6E-0368-4598-9D18-3AAFEEA9FF2A}" destId="{F17935A0-5829-4E79-8766-294B38BD7626}" srcOrd="0" destOrd="0" presId="urn:microsoft.com/office/officeart/2008/layout/LinedList"/>
    <dgm:cxn modelId="{4A2B09A1-5296-41FF-B660-224C98E297DB}" type="presParOf" srcId="{C6F93A6E-0368-4598-9D18-3AAFEEA9FF2A}" destId="{405907A6-3230-4BBF-A68C-9D2B5D660745}" srcOrd="1" destOrd="0" presId="urn:microsoft.com/office/officeart/2008/layout/LinedList"/>
    <dgm:cxn modelId="{51EB86D8-EBF3-4755-8018-92CC350AC52C}" type="presParOf" srcId="{405907A6-3230-4BBF-A68C-9D2B5D660745}" destId="{87776A00-20CB-4C1F-9C52-B77A2429B9C1}" srcOrd="0" destOrd="0" presId="urn:microsoft.com/office/officeart/2008/layout/LinedList"/>
    <dgm:cxn modelId="{6D0F7CF5-0DF9-4708-8BB7-9CF010DB743E}" type="presParOf" srcId="{405907A6-3230-4BBF-A68C-9D2B5D660745}" destId="{AA75AA09-95A6-48CA-A5BD-88D0306CA50C}" srcOrd="1" destOrd="0" presId="urn:microsoft.com/office/officeart/2008/layout/LinedList"/>
    <dgm:cxn modelId="{82C89FE5-4797-4B14-8888-326D125957D4}" type="presParOf" srcId="{C6F93A6E-0368-4598-9D18-3AAFEEA9FF2A}" destId="{00291E00-4C84-43E6-8576-3A5C6A98B871}" srcOrd="2" destOrd="0" presId="urn:microsoft.com/office/officeart/2008/layout/LinedList"/>
    <dgm:cxn modelId="{8042CC74-DF59-48E6-AA11-0555931112C4}" type="presParOf" srcId="{C6F93A6E-0368-4598-9D18-3AAFEEA9FF2A}" destId="{16DDAC68-4344-486A-BA8E-421C912340D0}" srcOrd="3" destOrd="0" presId="urn:microsoft.com/office/officeart/2008/layout/LinedList"/>
    <dgm:cxn modelId="{6310BA16-FEA5-4563-B2D2-642DC03A917D}" type="presParOf" srcId="{16DDAC68-4344-486A-BA8E-421C912340D0}" destId="{6313AE35-AB9D-4A25-85CF-A9C327D632DF}" srcOrd="0" destOrd="0" presId="urn:microsoft.com/office/officeart/2008/layout/LinedList"/>
    <dgm:cxn modelId="{FB9E15C1-2992-4FF3-8677-240EECBA27CF}" type="presParOf" srcId="{16DDAC68-4344-486A-BA8E-421C912340D0}" destId="{3DAB94EF-701E-449F-AC34-3CFE96E19762}" srcOrd="1" destOrd="0" presId="urn:microsoft.com/office/officeart/2008/layout/LinedList"/>
    <dgm:cxn modelId="{D69EFD92-AE16-4AEA-9DB9-3848FAF77327}" type="presParOf" srcId="{C6F93A6E-0368-4598-9D18-3AAFEEA9FF2A}" destId="{7E2DACB3-22C8-4D85-B704-5C0CB23ACB82}" srcOrd="4" destOrd="0" presId="urn:microsoft.com/office/officeart/2008/layout/LinedList"/>
    <dgm:cxn modelId="{CEFD9F2F-0710-472A-B952-4B06CF57C451}" type="presParOf" srcId="{C6F93A6E-0368-4598-9D18-3AAFEEA9FF2A}" destId="{8E935603-41C9-4B85-A6B9-FD6F51FDDED2}" srcOrd="5" destOrd="0" presId="urn:microsoft.com/office/officeart/2008/layout/LinedList"/>
    <dgm:cxn modelId="{EA4B9A1E-144B-4C90-91AF-BF3B9A2353AE}" type="presParOf" srcId="{8E935603-41C9-4B85-A6B9-FD6F51FDDED2}" destId="{F96FC46D-17A1-4AEA-AD5D-F9123B3DF10A}" srcOrd="0" destOrd="0" presId="urn:microsoft.com/office/officeart/2008/layout/LinedList"/>
    <dgm:cxn modelId="{07D08C65-277A-4265-A93D-92BDE032DC30}" type="presParOf" srcId="{8E935603-41C9-4B85-A6B9-FD6F51FDDED2}" destId="{8091BB23-5BE2-401A-A1F7-9527645FE123}" srcOrd="1" destOrd="0" presId="urn:microsoft.com/office/officeart/2008/layout/LinedList"/>
    <dgm:cxn modelId="{35960AAC-0EA7-4D4E-BDBD-1211C6E3DF60}" type="presParOf" srcId="{C6F93A6E-0368-4598-9D18-3AAFEEA9FF2A}" destId="{6D9A7911-7CAA-4777-A457-9174C1D05B43}" srcOrd="6" destOrd="0" presId="urn:microsoft.com/office/officeart/2008/layout/LinedList"/>
    <dgm:cxn modelId="{BCCA6B18-CB92-4B52-A15B-C821263F98C9}" type="presParOf" srcId="{C6F93A6E-0368-4598-9D18-3AAFEEA9FF2A}" destId="{E0341FC0-8DB7-4C96-B214-8C4FB3CD5EA7}" srcOrd="7" destOrd="0" presId="urn:microsoft.com/office/officeart/2008/layout/LinedList"/>
    <dgm:cxn modelId="{6381E78D-6A59-417A-BC5F-011246A5EC7C}" type="presParOf" srcId="{E0341FC0-8DB7-4C96-B214-8C4FB3CD5EA7}" destId="{4DFF554C-2FC7-4B09-8EEA-5A392172E3C9}" srcOrd="0" destOrd="0" presId="urn:microsoft.com/office/officeart/2008/layout/LinedList"/>
    <dgm:cxn modelId="{2E52C29D-A96D-4BE0-B2BE-BAFED337638B}" type="presParOf" srcId="{E0341FC0-8DB7-4C96-B214-8C4FB3CD5EA7}" destId="{45302F6F-A25B-4FEE-BB69-67C0D712EBBD}" srcOrd="1" destOrd="0" presId="urn:microsoft.com/office/officeart/2008/layout/LinedList"/>
    <dgm:cxn modelId="{9F6F9AD8-C5AE-47D7-A596-68BB92FD3325}" type="presParOf" srcId="{C6F93A6E-0368-4598-9D18-3AAFEEA9FF2A}" destId="{1D3971D6-867A-4422-98B7-603A0D4AC60B}" srcOrd="8" destOrd="0" presId="urn:microsoft.com/office/officeart/2008/layout/LinedList"/>
    <dgm:cxn modelId="{C2F0E654-56E3-44B9-B11B-0112B453A1E4}" type="presParOf" srcId="{C6F93A6E-0368-4598-9D18-3AAFEEA9FF2A}" destId="{E0897465-3D95-4F9E-A515-891AF4B0A147}" srcOrd="9" destOrd="0" presId="urn:microsoft.com/office/officeart/2008/layout/LinedList"/>
    <dgm:cxn modelId="{76C8E8CC-29D7-4C14-99E9-7A5108349087}" type="presParOf" srcId="{E0897465-3D95-4F9E-A515-891AF4B0A147}" destId="{111710BB-D0CF-4BF3-B9AC-0699561FACA3}" srcOrd="0" destOrd="0" presId="urn:microsoft.com/office/officeart/2008/layout/LinedList"/>
    <dgm:cxn modelId="{F1EDE940-F3E1-4FB0-BD3E-1DF7A7D0CF61}" type="presParOf" srcId="{E0897465-3D95-4F9E-A515-891AF4B0A147}" destId="{13F2BA14-9726-428F-BD72-394B3BD1B079}" srcOrd="1" destOrd="0" presId="urn:microsoft.com/office/officeart/2008/layout/LinedList"/>
    <dgm:cxn modelId="{D5906BD1-831A-4186-B9C0-651009118E44}" type="presParOf" srcId="{C6F93A6E-0368-4598-9D18-3AAFEEA9FF2A}" destId="{08142DCC-EA65-4049-90E8-BBACB016DC79}" srcOrd="10" destOrd="0" presId="urn:microsoft.com/office/officeart/2008/layout/LinedList"/>
    <dgm:cxn modelId="{B92C8948-AC4F-45A6-BBFA-DEC1A1DBF920}" type="presParOf" srcId="{C6F93A6E-0368-4598-9D18-3AAFEEA9FF2A}" destId="{BE77BF29-FF72-410A-A6D8-430319B22B74}" srcOrd="11" destOrd="0" presId="urn:microsoft.com/office/officeart/2008/layout/LinedList"/>
    <dgm:cxn modelId="{73149416-F55D-45EC-8D8D-F37A6BAB9E73}" type="presParOf" srcId="{BE77BF29-FF72-410A-A6D8-430319B22B74}" destId="{A0E7C0C7-EB2A-4484-8E00-24567A7F85A3}" srcOrd="0" destOrd="0" presId="urn:microsoft.com/office/officeart/2008/layout/LinedList"/>
    <dgm:cxn modelId="{FC46A564-5366-4A6E-988E-4B3FB108C366}" type="presParOf" srcId="{BE77BF29-FF72-410A-A6D8-430319B22B74}" destId="{87A63B4E-312E-4971-8E8C-9166ED023AF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935A0-5829-4E79-8766-294B38BD7626}">
      <dsp:nvSpPr>
        <dsp:cNvPr id="0" name=""/>
        <dsp:cNvSpPr/>
      </dsp:nvSpPr>
      <dsp:spPr>
        <a:xfrm>
          <a:off x="0" y="2379"/>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776A00-20CB-4C1F-9C52-B77A2429B9C1}">
      <dsp:nvSpPr>
        <dsp:cNvPr id="0" name=""/>
        <dsp:cNvSpPr/>
      </dsp:nvSpPr>
      <dsp:spPr>
        <a:xfrm>
          <a:off x="0" y="2379"/>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How many unique clients is the team engaging with?</a:t>
          </a:r>
        </a:p>
      </dsp:txBody>
      <dsp:txXfrm>
        <a:off x="0" y="2379"/>
        <a:ext cx="6169024" cy="811477"/>
      </dsp:txXfrm>
    </dsp:sp>
    <dsp:sp modelId="{00291E00-4C84-43E6-8576-3A5C6A98B871}">
      <dsp:nvSpPr>
        <dsp:cNvPr id="0" name=""/>
        <dsp:cNvSpPr/>
      </dsp:nvSpPr>
      <dsp:spPr>
        <a:xfrm>
          <a:off x="0" y="813857"/>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13AE35-AB9D-4A25-85CF-A9C327D632DF}">
      <dsp:nvSpPr>
        <dsp:cNvPr id="0" name=""/>
        <dsp:cNvSpPr/>
      </dsp:nvSpPr>
      <dsp:spPr>
        <a:xfrm>
          <a:off x="0" y="813857"/>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How long is the rapport building phase?</a:t>
          </a:r>
        </a:p>
      </dsp:txBody>
      <dsp:txXfrm>
        <a:off x="0" y="813857"/>
        <a:ext cx="6169024" cy="811477"/>
      </dsp:txXfrm>
    </dsp:sp>
    <dsp:sp modelId="{7E2DACB3-22C8-4D85-B704-5C0CB23ACB82}">
      <dsp:nvSpPr>
        <dsp:cNvPr id="0" name=""/>
        <dsp:cNvSpPr/>
      </dsp:nvSpPr>
      <dsp:spPr>
        <a:xfrm>
          <a:off x="0" y="1625334"/>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6FC46D-17A1-4AEA-AD5D-F9123B3DF10A}">
      <dsp:nvSpPr>
        <dsp:cNvPr id="0" name=""/>
        <dsp:cNvSpPr/>
      </dsp:nvSpPr>
      <dsp:spPr>
        <a:xfrm>
          <a:off x="0" y="1625334"/>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What percent of clients encountered become engaged?</a:t>
          </a:r>
        </a:p>
      </dsp:txBody>
      <dsp:txXfrm>
        <a:off x="0" y="1625334"/>
        <a:ext cx="6169024" cy="811477"/>
      </dsp:txXfrm>
    </dsp:sp>
    <dsp:sp modelId="{6D9A7911-7CAA-4777-A457-9174C1D05B43}">
      <dsp:nvSpPr>
        <dsp:cNvPr id="0" name=""/>
        <dsp:cNvSpPr/>
      </dsp:nvSpPr>
      <dsp:spPr>
        <a:xfrm>
          <a:off x="0" y="2436812"/>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FF554C-2FC7-4B09-8EEA-5A392172E3C9}">
      <dsp:nvSpPr>
        <dsp:cNvPr id="0" name=""/>
        <dsp:cNvSpPr/>
      </dsp:nvSpPr>
      <dsp:spPr>
        <a:xfrm>
          <a:off x="0" y="2436812"/>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Are we covering the geographic region we intend to?</a:t>
          </a:r>
        </a:p>
      </dsp:txBody>
      <dsp:txXfrm>
        <a:off x="0" y="2436812"/>
        <a:ext cx="6169024" cy="811477"/>
      </dsp:txXfrm>
    </dsp:sp>
    <dsp:sp modelId="{1D3971D6-867A-4422-98B7-603A0D4AC60B}">
      <dsp:nvSpPr>
        <dsp:cNvPr id="0" name=""/>
        <dsp:cNvSpPr/>
      </dsp:nvSpPr>
      <dsp:spPr>
        <a:xfrm>
          <a:off x="0" y="3248290"/>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1710BB-D0CF-4BF3-B9AC-0699561FACA3}">
      <dsp:nvSpPr>
        <dsp:cNvPr id="0" name=""/>
        <dsp:cNvSpPr/>
      </dsp:nvSpPr>
      <dsp:spPr>
        <a:xfrm>
          <a:off x="0" y="3248290"/>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Are we spending our time with clients who are truly unsheltered?</a:t>
          </a:r>
        </a:p>
      </dsp:txBody>
      <dsp:txXfrm>
        <a:off x="0" y="3248290"/>
        <a:ext cx="6169024" cy="811477"/>
      </dsp:txXfrm>
    </dsp:sp>
    <dsp:sp modelId="{08142DCC-EA65-4049-90E8-BBACB016DC79}">
      <dsp:nvSpPr>
        <dsp:cNvPr id="0" name=""/>
        <dsp:cNvSpPr/>
      </dsp:nvSpPr>
      <dsp:spPr>
        <a:xfrm>
          <a:off x="0" y="4059767"/>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E7C0C7-EB2A-4484-8E00-24567A7F85A3}">
      <dsp:nvSpPr>
        <dsp:cNvPr id="0" name=""/>
        <dsp:cNvSpPr/>
      </dsp:nvSpPr>
      <dsp:spPr>
        <a:xfrm>
          <a:off x="0" y="4059767"/>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What are our housing outcomes? </a:t>
          </a:r>
        </a:p>
      </dsp:txBody>
      <dsp:txXfrm>
        <a:off x="0" y="4059767"/>
        <a:ext cx="6169024" cy="8114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935A0-5829-4E79-8766-294B38BD7626}">
      <dsp:nvSpPr>
        <dsp:cNvPr id="0" name=""/>
        <dsp:cNvSpPr/>
      </dsp:nvSpPr>
      <dsp:spPr>
        <a:xfrm>
          <a:off x="0" y="2379"/>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776A00-20CB-4C1F-9C52-B77A2429B9C1}">
      <dsp:nvSpPr>
        <dsp:cNvPr id="0" name=""/>
        <dsp:cNvSpPr/>
      </dsp:nvSpPr>
      <dsp:spPr>
        <a:xfrm>
          <a:off x="0" y="2379"/>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Are we moving people through the shelter quickly? Do we have long term stayers? What are their barriers?</a:t>
          </a:r>
        </a:p>
      </dsp:txBody>
      <dsp:txXfrm>
        <a:off x="0" y="2379"/>
        <a:ext cx="6169024" cy="811477"/>
      </dsp:txXfrm>
    </dsp:sp>
    <dsp:sp modelId="{00291E00-4C84-43E6-8576-3A5C6A98B871}">
      <dsp:nvSpPr>
        <dsp:cNvPr id="0" name=""/>
        <dsp:cNvSpPr/>
      </dsp:nvSpPr>
      <dsp:spPr>
        <a:xfrm>
          <a:off x="0" y="813857"/>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13AE35-AB9D-4A25-85CF-A9C327D632DF}">
      <dsp:nvSpPr>
        <dsp:cNvPr id="0" name=""/>
        <dsp:cNvSpPr/>
      </dsp:nvSpPr>
      <dsp:spPr>
        <a:xfrm>
          <a:off x="0" y="813857"/>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What are the characteristics of those who self resolve? Can we be targeting diversion strategies better?</a:t>
          </a:r>
        </a:p>
      </dsp:txBody>
      <dsp:txXfrm>
        <a:off x="0" y="813857"/>
        <a:ext cx="6169024" cy="811477"/>
      </dsp:txXfrm>
    </dsp:sp>
    <dsp:sp modelId="{7E2DACB3-22C8-4D85-B704-5C0CB23ACB82}">
      <dsp:nvSpPr>
        <dsp:cNvPr id="0" name=""/>
        <dsp:cNvSpPr/>
      </dsp:nvSpPr>
      <dsp:spPr>
        <a:xfrm>
          <a:off x="0" y="1625334"/>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6FC46D-17A1-4AEA-AD5D-F9123B3DF10A}">
      <dsp:nvSpPr>
        <dsp:cNvPr id="0" name=""/>
        <dsp:cNvSpPr/>
      </dsp:nvSpPr>
      <dsp:spPr>
        <a:xfrm>
          <a:off x="0" y="1625334"/>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Who is entering the shelter? Is our front door process efficient? What is our utilization rate?</a:t>
          </a:r>
        </a:p>
      </dsp:txBody>
      <dsp:txXfrm>
        <a:off x="0" y="1625334"/>
        <a:ext cx="6169024" cy="811477"/>
      </dsp:txXfrm>
    </dsp:sp>
    <dsp:sp modelId="{6D9A7911-7CAA-4777-A457-9174C1D05B43}">
      <dsp:nvSpPr>
        <dsp:cNvPr id="0" name=""/>
        <dsp:cNvSpPr/>
      </dsp:nvSpPr>
      <dsp:spPr>
        <a:xfrm>
          <a:off x="0" y="2436812"/>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FF554C-2FC7-4B09-8EEA-5A392172E3C9}">
      <dsp:nvSpPr>
        <dsp:cNvPr id="0" name=""/>
        <dsp:cNvSpPr/>
      </dsp:nvSpPr>
      <dsp:spPr>
        <a:xfrm>
          <a:off x="0" y="2436812"/>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What are our housing outcomes? Was one month better than another? Was there a reason? </a:t>
          </a:r>
        </a:p>
      </dsp:txBody>
      <dsp:txXfrm>
        <a:off x="0" y="2436812"/>
        <a:ext cx="6169024" cy="811477"/>
      </dsp:txXfrm>
    </dsp:sp>
    <dsp:sp modelId="{1D3971D6-867A-4422-98B7-603A0D4AC60B}">
      <dsp:nvSpPr>
        <dsp:cNvPr id="0" name=""/>
        <dsp:cNvSpPr/>
      </dsp:nvSpPr>
      <dsp:spPr>
        <a:xfrm>
          <a:off x="0" y="3248290"/>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1710BB-D0CF-4BF3-B9AC-0699561FACA3}">
      <dsp:nvSpPr>
        <dsp:cNvPr id="0" name=""/>
        <dsp:cNvSpPr/>
      </dsp:nvSpPr>
      <dsp:spPr>
        <a:xfrm>
          <a:off x="0" y="3248290"/>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Do we have repeat shelter guests? Are they returning from certain exit destinations?</a:t>
          </a:r>
        </a:p>
      </dsp:txBody>
      <dsp:txXfrm>
        <a:off x="0" y="3248290"/>
        <a:ext cx="6169024" cy="811477"/>
      </dsp:txXfrm>
    </dsp:sp>
    <dsp:sp modelId="{08142DCC-EA65-4049-90E8-BBACB016DC79}">
      <dsp:nvSpPr>
        <dsp:cNvPr id="0" name=""/>
        <dsp:cNvSpPr/>
      </dsp:nvSpPr>
      <dsp:spPr>
        <a:xfrm>
          <a:off x="0" y="4059767"/>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E7C0C7-EB2A-4484-8E00-24567A7F85A3}">
      <dsp:nvSpPr>
        <dsp:cNvPr id="0" name=""/>
        <dsp:cNvSpPr/>
      </dsp:nvSpPr>
      <dsp:spPr>
        <a:xfrm>
          <a:off x="0" y="4059767"/>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Who is getting barred/banned from shelter? Any trends?  </a:t>
          </a:r>
        </a:p>
      </dsp:txBody>
      <dsp:txXfrm>
        <a:off x="0" y="4059767"/>
        <a:ext cx="6169024" cy="8114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935A0-5829-4E79-8766-294B38BD7626}">
      <dsp:nvSpPr>
        <dsp:cNvPr id="0" name=""/>
        <dsp:cNvSpPr/>
      </dsp:nvSpPr>
      <dsp:spPr>
        <a:xfrm>
          <a:off x="0" y="2379"/>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776A00-20CB-4C1F-9C52-B77A2429B9C1}">
      <dsp:nvSpPr>
        <dsp:cNvPr id="0" name=""/>
        <dsp:cNvSpPr/>
      </dsp:nvSpPr>
      <dsp:spPr>
        <a:xfrm>
          <a:off x="0" y="2379"/>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How long does it take from intake to housing move in date? Are there ways to drive that number down?</a:t>
          </a:r>
        </a:p>
      </dsp:txBody>
      <dsp:txXfrm>
        <a:off x="0" y="2379"/>
        <a:ext cx="6169024" cy="811477"/>
      </dsp:txXfrm>
    </dsp:sp>
    <dsp:sp modelId="{00291E00-4C84-43E6-8576-3A5C6A98B871}">
      <dsp:nvSpPr>
        <dsp:cNvPr id="0" name=""/>
        <dsp:cNvSpPr/>
      </dsp:nvSpPr>
      <dsp:spPr>
        <a:xfrm>
          <a:off x="0" y="813857"/>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13AE35-AB9D-4A25-85CF-A9C327D632DF}">
      <dsp:nvSpPr>
        <dsp:cNvPr id="0" name=""/>
        <dsp:cNvSpPr/>
      </dsp:nvSpPr>
      <dsp:spPr>
        <a:xfrm>
          <a:off x="0" y="813857"/>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What is our housing retention? Are there ways to improve?</a:t>
          </a:r>
        </a:p>
      </dsp:txBody>
      <dsp:txXfrm>
        <a:off x="0" y="813857"/>
        <a:ext cx="6169024" cy="811477"/>
      </dsp:txXfrm>
    </dsp:sp>
    <dsp:sp modelId="{7E2DACB3-22C8-4D85-B704-5C0CB23ACB82}">
      <dsp:nvSpPr>
        <dsp:cNvPr id="0" name=""/>
        <dsp:cNvSpPr/>
      </dsp:nvSpPr>
      <dsp:spPr>
        <a:xfrm>
          <a:off x="0" y="1625334"/>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6FC46D-17A1-4AEA-AD5D-F9123B3DF10A}">
      <dsp:nvSpPr>
        <dsp:cNvPr id="0" name=""/>
        <dsp:cNvSpPr/>
      </dsp:nvSpPr>
      <dsp:spPr>
        <a:xfrm>
          <a:off x="0" y="1625334"/>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Are our tenants gaining income and access to health insurance and benefits in the program?</a:t>
          </a:r>
        </a:p>
      </dsp:txBody>
      <dsp:txXfrm>
        <a:off x="0" y="1625334"/>
        <a:ext cx="6169024" cy="811477"/>
      </dsp:txXfrm>
    </dsp:sp>
    <dsp:sp modelId="{6D9A7911-7CAA-4777-A457-9174C1D05B43}">
      <dsp:nvSpPr>
        <dsp:cNvPr id="0" name=""/>
        <dsp:cNvSpPr/>
      </dsp:nvSpPr>
      <dsp:spPr>
        <a:xfrm>
          <a:off x="0" y="2436812"/>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FF554C-2FC7-4B09-8EEA-5A392172E3C9}">
      <dsp:nvSpPr>
        <dsp:cNvPr id="0" name=""/>
        <dsp:cNvSpPr/>
      </dsp:nvSpPr>
      <dsp:spPr>
        <a:xfrm>
          <a:off x="0" y="2436812"/>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What are our exit outcomes? Are clients able to “graduate” and move on from PSH?</a:t>
          </a:r>
        </a:p>
      </dsp:txBody>
      <dsp:txXfrm>
        <a:off x="0" y="2436812"/>
        <a:ext cx="6169024" cy="811477"/>
      </dsp:txXfrm>
    </dsp:sp>
    <dsp:sp modelId="{1D3971D6-867A-4422-98B7-603A0D4AC60B}">
      <dsp:nvSpPr>
        <dsp:cNvPr id="0" name=""/>
        <dsp:cNvSpPr/>
      </dsp:nvSpPr>
      <dsp:spPr>
        <a:xfrm>
          <a:off x="0" y="3248290"/>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1710BB-D0CF-4BF3-B9AC-0699561FACA3}">
      <dsp:nvSpPr>
        <dsp:cNvPr id="0" name=""/>
        <dsp:cNvSpPr/>
      </dsp:nvSpPr>
      <dsp:spPr>
        <a:xfrm>
          <a:off x="0" y="3248290"/>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endParaRPr lang="en-US" sz="2200" kern="1200" dirty="0"/>
        </a:p>
      </dsp:txBody>
      <dsp:txXfrm>
        <a:off x="0" y="3248290"/>
        <a:ext cx="6169024" cy="811477"/>
      </dsp:txXfrm>
    </dsp:sp>
    <dsp:sp modelId="{08142DCC-EA65-4049-90E8-BBACB016DC79}">
      <dsp:nvSpPr>
        <dsp:cNvPr id="0" name=""/>
        <dsp:cNvSpPr/>
      </dsp:nvSpPr>
      <dsp:spPr>
        <a:xfrm>
          <a:off x="0" y="4059767"/>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E7C0C7-EB2A-4484-8E00-24567A7F85A3}">
      <dsp:nvSpPr>
        <dsp:cNvPr id="0" name=""/>
        <dsp:cNvSpPr/>
      </dsp:nvSpPr>
      <dsp:spPr>
        <a:xfrm>
          <a:off x="0" y="4059767"/>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endParaRPr lang="en-US" sz="2200" kern="1200" dirty="0"/>
        </a:p>
      </dsp:txBody>
      <dsp:txXfrm>
        <a:off x="0" y="4059767"/>
        <a:ext cx="6169024" cy="8114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935A0-5829-4E79-8766-294B38BD7626}">
      <dsp:nvSpPr>
        <dsp:cNvPr id="0" name=""/>
        <dsp:cNvSpPr/>
      </dsp:nvSpPr>
      <dsp:spPr>
        <a:xfrm>
          <a:off x="0" y="2379"/>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776A00-20CB-4C1F-9C52-B77A2429B9C1}">
      <dsp:nvSpPr>
        <dsp:cNvPr id="0" name=""/>
        <dsp:cNvSpPr/>
      </dsp:nvSpPr>
      <dsp:spPr>
        <a:xfrm>
          <a:off x="0" y="2379"/>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How long does it take from intake to housing move in date? Are there ways to drive that number down?</a:t>
          </a:r>
        </a:p>
      </dsp:txBody>
      <dsp:txXfrm>
        <a:off x="0" y="2379"/>
        <a:ext cx="6169024" cy="811477"/>
      </dsp:txXfrm>
    </dsp:sp>
    <dsp:sp modelId="{00291E00-4C84-43E6-8576-3A5C6A98B871}">
      <dsp:nvSpPr>
        <dsp:cNvPr id="0" name=""/>
        <dsp:cNvSpPr/>
      </dsp:nvSpPr>
      <dsp:spPr>
        <a:xfrm>
          <a:off x="0" y="813857"/>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13AE35-AB9D-4A25-85CF-A9C327D632DF}">
      <dsp:nvSpPr>
        <dsp:cNvPr id="0" name=""/>
        <dsp:cNvSpPr/>
      </dsp:nvSpPr>
      <dsp:spPr>
        <a:xfrm>
          <a:off x="0" y="813857"/>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How long are clients utilizing the RRH subsidy? </a:t>
          </a:r>
        </a:p>
      </dsp:txBody>
      <dsp:txXfrm>
        <a:off x="0" y="813857"/>
        <a:ext cx="6169024" cy="811477"/>
      </dsp:txXfrm>
    </dsp:sp>
    <dsp:sp modelId="{7E2DACB3-22C8-4D85-B704-5C0CB23ACB82}">
      <dsp:nvSpPr>
        <dsp:cNvPr id="0" name=""/>
        <dsp:cNvSpPr/>
      </dsp:nvSpPr>
      <dsp:spPr>
        <a:xfrm>
          <a:off x="0" y="1625334"/>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6FC46D-17A1-4AEA-AD5D-F9123B3DF10A}">
      <dsp:nvSpPr>
        <dsp:cNvPr id="0" name=""/>
        <dsp:cNvSpPr/>
      </dsp:nvSpPr>
      <dsp:spPr>
        <a:xfrm>
          <a:off x="0" y="1625334"/>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What are our exit outcomes? Are clients able to maintain on their own? How many need transfers to PSH?		</a:t>
          </a:r>
        </a:p>
      </dsp:txBody>
      <dsp:txXfrm>
        <a:off x="0" y="1625334"/>
        <a:ext cx="6169024" cy="811477"/>
      </dsp:txXfrm>
    </dsp:sp>
    <dsp:sp modelId="{6D9A7911-7CAA-4777-A457-9174C1D05B43}">
      <dsp:nvSpPr>
        <dsp:cNvPr id="0" name=""/>
        <dsp:cNvSpPr/>
      </dsp:nvSpPr>
      <dsp:spPr>
        <a:xfrm>
          <a:off x="0" y="2436812"/>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FF554C-2FC7-4B09-8EEA-5A392172E3C9}">
      <dsp:nvSpPr>
        <dsp:cNvPr id="0" name=""/>
        <dsp:cNvSpPr/>
      </dsp:nvSpPr>
      <dsp:spPr>
        <a:xfrm>
          <a:off x="0" y="2436812"/>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 </a:t>
          </a:r>
        </a:p>
      </dsp:txBody>
      <dsp:txXfrm>
        <a:off x="0" y="2436812"/>
        <a:ext cx="6169024" cy="811477"/>
      </dsp:txXfrm>
    </dsp:sp>
    <dsp:sp modelId="{1D3971D6-867A-4422-98B7-603A0D4AC60B}">
      <dsp:nvSpPr>
        <dsp:cNvPr id="0" name=""/>
        <dsp:cNvSpPr/>
      </dsp:nvSpPr>
      <dsp:spPr>
        <a:xfrm>
          <a:off x="0" y="3248290"/>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1710BB-D0CF-4BF3-B9AC-0699561FACA3}">
      <dsp:nvSpPr>
        <dsp:cNvPr id="0" name=""/>
        <dsp:cNvSpPr/>
      </dsp:nvSpPr>
      <dsp:spPr>
        <a:xfrm>
          <a:off x="0" y="3248290"/>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How many families can we serve per year with our current funding? Are there ways to stretch that by using it more effectively? </a:t>
          </a:r>
        </a:p>
      </dsp:txBody>
      <dsp:txXfrm>
        <a:off x="0" y="3248290"/>
        <a:ext cx="6169024" cy="811477"/>
      </dsp:txXfrm>
    </dsp:sp>
    <dsp:sp modelId="{08142DCC-EA65-4049-90E8-BBACB016DC79}">
      <dsp:nvSpPr>
        <dsp:cNvPr id="0" name=""/>
        <dsp:cNvSpPr/>
      </dsp:nvSpPr>
      <dsp:spPr>
        <a:xfrm>
          <a:off x="0" y="4059767"/>
          <a:ext cx="61690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E7C0C7-EB2A-4484-8E00-24567A7F85A3}">
      <dsp:nvSpPr>
        <dsp:cNvPr id="0" name=""/>
        <dsp:cNvSpPr/>
      </dsp:nvSpPr>
      <dsp:spPr>
        <a:xfrm>
          <a:off x="0" y="4059767"/>
          <a:ext cx="6169024" cy="811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endParaRPr lang="en-US" sz="1700" kern="1200" dirty="0"/>
        </a:p>
      </dsp:txBody>
      <dsp:txXfrm>
        <a:off x="0" y="4059767"/>
        <a:ext cx="6169024" cy="81147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65BED74-E86A-4925-947F-E20EF617751E}"/>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E60FC81C-081B-44AE-8E6E-8BA6FA044CD2}" type="slidenum">
              <a:rPr lang="en-US" smtClean="0"/>
              <a:t>‹#›</a:t>
            </a:fld>
            <a:endParaRPr lang="en-US"/>
          </a:p>
        </p:txBody>
      </p:sp>
    </p:spTree>
    <p:extLst>
      <p:ext uri="{BB962C8B-B14F-4D97-AF65-F5344CB8AC3E}">
        <p14:creationId xmlns:p14="http://schemas.microsoft.com/office/powerpoint/2010/main" val="38028642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5D1D946-F2E8-4564-AB43-5780D50F768F}" type="slidenum">
              <a:rPr lang="en-US" smtClean="0"/>
              <a:t>‹#›</a:t>
            </a:fld>
            <a:endParaRPr lang="en-US"/>
          </a:p>
        </p:txBody>
      </p:sp>
    </p:spTree>
    <p:extLst>
      <p:ext uri="{BB962C8B-B14F-4D97-AF65-F5344CB8AC3E}">
        <p14:creationId xmlns:p14="http://schemas.microsoft.com/office/powerpoint/2010/main" val="687597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D1D946-F2E8-4564-AB43-5780D50F768F}" type="slidenum">
              <a:rPr lang="en-US" smtClean="0"/>
              <a:t>1</a:t>
            </a:fld>
            <a:endParaRPr lang="en-US"/>
          </a:p>
        </p:txBody>
      </p:sp>
    </p:spTree>
    <p:extLst>
      <p:ext uri="{BB962C8B-B14F-4D97-AF65-F5344CB8AC3E}">
        <p14:creationId xmlns:p14="http://schemas.microsoft.com/office/powerpoint/2010/main" val="3660804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want to confuse outputs and outcomes. Set goals, outcomes, and inputs are how we are going to get there. Need to measure inputs because tell us if on or off track towards reaching our outcomes.</a:t>
            </a:r>
          </a:p>
        </p:txBody>
      </p:sp>
      <p:sp>
        <p:nvSpPr>
          <p:cNvPr id="4" name="Slide Number Placeholder 3"/>
          <p:cNvSpPr>
            <a:spLocks noGrp="1"/>
          </p:cNvSpPr>
          <p:nvPr>
            <p:ph type="sldNum" sz="quarter" idx="5"/>
          </p:nvPr>
        </p:nvSpPr>
        <p:spPr/>
        <p:txBody>
          <a:bodyPr/>
          <a:lstStyle/>
          <a:p>
            <a:fld id="{35D1D946-F2E8-4564-AB43-5780D50F768F}" type="slidenum">
              <a:rPr lang="en-US" smtClean="0"/>
              <a:t>4</a:t>
            </a:fld>
            <a:endParaRPr lang="en-US"/>
          </a:p>
        </p:txBody>
      </p:sp>
    </p:spTree>
    <p:extLst>
      <p:ext uri="{BB962C8B-B14F-4D97-AF65-F5344CB8AC3E}">
        <p14:creationId xmlns:p14="http://schemas.microsoft.com/office/powerpoint/2010/main" val="41173010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0075FB-EE00-4217-9A63-64674B3EDE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8991" y="5533257"/>
            <a:ext cx="4306529" cy="1173529"/>
          </a:xfrm>
          <a:prstGeom prst="rect">
            <a:avLst/>
          </a:prstGeom>
        </p:spPr>
      </p:pic>
      <p:sp>
        <p:nvSpPr>
          <p:cNvPr id="6" name="Title 1">
            <a:extLst>
              <a:ext uri="{FF2B5EF4-FFF2-40B4-BE49-F238E27FC236}">
                <a16:creationId xmlns:a16="http://schemas.microsoft.com/office/drawing/2014/main" id="{F9EE5D9A-B3FB-4D7C-ABFA-EE5F164AC508}"/>
              </a:ext>
            </a:extLst>
          </p:cNvPr>
          <p:cNvSpPr>
            <a:spLocks noGrp="1"/>
          </p:cNvSpPr>
          <p:nvPr>
            <p:ph type="ctrTitle"/>
          </p:nvPr>
        </p:nvSpPr>
        <p:spPr>
          <a:xfrm>
            <a:off x="294966" y="1334948"/>
            <a:ext cx="10294375" cy="2387600"/>
          </a:xfrm>
        </p:spPr>
        <p:txBody>
          <a:bodyPr anchor="b"/>
          <a:lstStyle>
            <a:lvl1pPr algn="l">
              <a:defRPr sz="6000" b="1">
                <a:latin typeface="+mn-lt"/>
              </a:defRPr>
            </a:lvl1pPr>
          </a:lstStyle>
          <a:p>
            <a:r>
              <a:rPr lang="en-US" dirty="0"/>
              <a:t>Click to edit Master title style</a:t>
            </a:r>
          </a:p>
        </p:txBody>
      </p:sp>
      <p:sp>
        <p:nvSpPr>
          <p:cNvPr id="8" name="Subtitle 2">
            <a:extLst>
              <a:ext uri="{FF2B5EF4-FFF2-40B4-BE49-F238E27FC236}">
                <a16:creationId xmlns:a16="http://schemas.microsoft.com/office/drawing/2014/main" id="{DA39D81A-C54D-4662-A9CB-52B1F0F9FD2F}"/>
              </a:ext>
            </a:extLst>
          </p:cNvPr>
          <p:cNvSpPr>
            <a:spLocks noGrp="1"/>
          </p:cNvSpPr>
          <p:nvPr>
            <p:ph type="subTitle" idx="1"/>
          </p:nvPr>
        </p:nvSpPr>
        <p:spPr>
          <a:xfrm>
            <a:off x="294965" y="4050672"/>
            <a:ext cx="10373035" cy="1472381"/>
          </a:xfrm>
        </p:spPr>
        <p:txBody>
          <a:bodyPr/>
          <a:lstStyle>
            <a:lvl1pPr marL="0" indent="0" algn="l">
              <a:buNone/>
              <a:defRPr sz="2400">
                <a:solidFill>
                  <a:srgbClr val="484848"/>
                </a:solidFill>
              </a:defRPr>
            </a:lvl1pPr>
            <a:lvl2pPr marL="457191" indent="0" algn="ctr">
              <a:buNone/>
              <a:defRPr sz="2000"/>
            </a:lvl2pPr>
            <a:lvl3pPr marL="914380" indent="0" algn="ctr">
              <a:buNone/>
              <a:defRPr sz="1801"/>
            </a:lvl3pPr>
            <a:lvl4pPr marL="1371571" indent="0" algn="ctr">
              <a:buNone/>
              <a:defRPr sz="1600"/>
            </a:lvl4pPr>
            <a:lvl5pPr marL="1828761" indent="0" algn="ctr">
              <a:buNone/>
              <a:defRPr sz="1600"/>
            </a:lvl5pPr>
            <a:lvl6pPr marL="2285951" indent="0" algn="ctr">
              <a:buNone/>
              <a:defRPr sz="1600"/>
            </a:lvl6pPr>
            <a:lvl7pPr marL="2743141" indent="0" algn="ctr">
              <a:buNone/>
              <a:defRPr sz="1600"/>
            </a:lvl7pPr>
            <a:lvl8pPr marL="3200332" indent="0" algn="ctr">
              <a:buNone/>
              <a:defRPr sz="1600"/>
            </a:lvl8pPr>
            <a:lvl9pPr marL="3657522" indent="0" algn="ctr">
              <a:buNone/>
              <a:defRPr sz="1600"/>
            </a:lvl9pPr>
          </a:lstStyle>
          <a:p>
            <a:r>
              <a:rPr lang="en-US" dirty="0"/>
              <a:t>Click to edit Master subtitle style</a:t>
            </a:r>
          </a:p>
        </p:txBody>
      </p:sp>
    </p:spTree>
    <p:extLst>
      <p:ext uri="{BB962C8B-B14F-4D97-AF65-F5344CB8AC3E}">
        <p14:creationId xmlns:p14="http://schemas.microsoft.com/office/powerpoint/2010/main" val="1048078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 Left Summary, Right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3EDF8-D6B8-4360-A288-8A6069E203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2F49F72-4E82-460D-809E-2FE497AB256F}"/>
              </a:ext>
            </a:extLst>
          </p:cNvPr>
          <p:cNvSpPr>
            <a:spLocks noGrp="1"/>
          </p:cNvSpPr>
          <p:nvPr>
            <p:ph type="title"/>
          </p:nvPr>
        </p:nvSpPr>
        <p:spPr>
          <a:xfrm>
            <a:off x="544824" y="457200"/>
            <a:ext cx="3932237" cy="1600200"/>
          </a:xfrm>
        </p:spPr>
        <p:txBody>
          <a:bodyPr anchor="b"/>
          <a:lstStyle>
            <a:lvl1pPr>
              <a:defRPr sz="3200">
                <a:solidFill>
                  <a:schemeClr val="bg1"/>
                </a:solidFill>
              </a:defRPr>
            </a:lvl1pPr>
          </a:lstStyle>
          <a:p>
            <a:r>
              <a:rPr lang="en-US" dirty="0"/>
              <a:t>Click to edit Master title style</a:t>
            </a:r>
          </a:p>
        </p:txBody>
      </p:sp>
      <p:sp>
        <p:nvSpPr>
          <p:cNvPr id="5" name="Rectangle 4">
            <a:extLst>
              <a:ext uri="{FF2B5EF4-FFF2-40B4-BE49-F238E27FC236}">
                <a16:creationId xmlns:a16="http://schemas.microsoft.com/office/drawing/2014/main" id="{9A017063-AB67-4855-B023-8FE9E5D8EBB4}"/>
              </a:ext>
            </a:extLst>
          </p:cNvPr>
          <p:cNvSpPr/>
          <p:nvPr userDrawn="1"/>
        </p:nvSpPr>
        <p:spPr>
          <a:xfrm>
            <a:off x="4965289" y="0"/>
            <a:ext cx="722671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p>
        </p:txBody>
      </p:sp>
      <p:sp>
        <p:nvSpPr>
          <p:cNvPr id="6" name="Text Placeholder 3">
            <a:extLst>
              <a:ext uri="{FF2B5EF4-FFF2-40B4-BE49-F238E27FC236}">
                <a16:creationId xmlns:a16="http://schemas.microsoft.com/office/drawing/2014/main" id="{12396B46-B5DF-4C53-B9F3-D2BDF2E5376A}"/>
              </a:ext>
            </a:extLst>
          </p:cNvPr>
          <p:cNvSpPr>
            <a:spLocks noGrp="1"/>
          </p:cNvSpPr>
          <p:nvPr>
            <p:ph type="body" sz="half" idx="2"/>
          </p:nvPr>
        </p:nvSpPr>
        <p:spPr>
          <a:xfrm>
            <a:off x="544823" y="2057400"/>
            <a:ext cx="3932237" cy="3811588"/>
          </a:xfrm>
        </p:spPr>
        <p:txBody>
          <a:bodyPr/>
          <a:lstStyle>
            <a:lvl1pPr marL="0" indent="0">
              <a:buNone/>
              <a:defRPr sz="1600">
                <a:solidFill>
                  <a:schemeClr val="bg1"/>
                </a:solidFill>
              </a:defRPr>
            </a:lvl1pPr>
            <a:lvl2pPr marL="457191" indent="0">
              <a:buNone/>
              <a:defRPr sz="1401"/>
            </a:lvl2pPr>
            <a:lvl3pPr marL="914380" indent="0">
              <a:buNone/>
              <a:defRPr sz="1200"/>
            </a:lvl3pPr>
            <a:lvl4pPr marL="1371571" indent="0">
              <a:buNone/>
              <a:defRPr sz="1001"/>
            </a:lvl4pPr>
            <a:lvl5pPr marL="1828761" indent="0">
              <a:buNone/>
              <a:defRPr sz="1001"/>
            </a:lvl5pPr>
            <a:lvl6pPr marL="2285951" indent="0">
              <a:buNone/>
              <a:defRPr sz="1001"/>
            </a:lvl6pPr>
            <a:lvl7pPr marL="2743141" indent="0">
              <a:buNone/>
              <a:defRPr sz="1001"/>
            </a:lvl7pPr>
            <a:lvl8pPr marL="3200332" indent="0">
              <a:buNone/>
              <a:defRPr sz="1001"/>
            </a:lvl8pPr>
            <a:lvl9pPr marL="3657522" indent="0">
              <a:buNone/>
              <a:defRPr sz="1001"/>
            </a:lvl9pPr>
          </a:lstStyle>
          <a:p>
            <a:pPr lvl="0"/>
            <a:r>
              <a:rPr lang="en-US" dirty="0"/>
              <a:t>Edit Master text styles</a:t>
            </a:r>
          </a:p>
        </p:txBody>
      </p:sp>
      <p:pic>
        <p:nvPicPr>
          <p:cNvPr id="7" name="Picture 6">
            <a:extLst>
              <a:ext uri="{FF2B5EF4-FFF2-40B4-BE49-F238E27FC236}">
                <a16:creationId xmlns:a16="http://schemas.microsoft.com/office/drawing/2014/main" id="{D84DC467-0A88-43B4-A08E-8F69DBA317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8" name="Content Placeholder 2">
            <a:extLst>
              <a:ext uri="{FF2B5EF4-FFF2-40B4-BE49-F238E27FC236}">
                <a16:creationId xmlns:a16="http://schemas.microsoft.com/office/drawing/2014/main" id="{1D78D066-35AC-43C1-8CEE-D50A9029F785}"/>
              </a:ext>
            </a:extLst>
          </p:cNvPr>
          <p:cNvSpPr>
            <a:spLocks noGrp="1"/>
          </p:cNvSpPr>
          <p:nvPr>
            <p:ph idx="1"/>
          </p:nvPr>
        </p:nvSpPr>
        <p:spPr>
          <a:xfrm>
            <a:off x="5183188" y="987427"/>
            <a:ext cx="616902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6711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and Pictur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ABA2D2-40A4-4799-BDCA-ABDEAC73BD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87E3105-CE09-4220-A22A-0AD881452776}"/>
              </a:ext>
            </a:extLst>
          </p:cNvPr>
          <p:cNvSpPr>
            <a:spLocks noGrp="1"/>
          </p:cNvSpPr>
          <p:nvPr>
            <p:ph type="title"/>
          </p:nvPr>
        </p:nvSpPr>
        <p:spPr>
          <a:xfrm>
            <a:off x="544824" y="457200"/>
            <a:ext cx="3932237" cy="1600200"/>
          </a:xfrm>
        </p:spPr>
        <p:txBody>
          <a:bodyPr anchor="b"/>
          <a:lstStyle>
            <a:lvl1pPr>
              <a:defRPr sz="32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CB066E25-AC66-4EE8-8031-E69E392C5C73}"/>
              </a:ext>
            </a:extLst>
          </p:cNvPr>
          <p:cNvSpPr/>
          <p:nvPr userDrawn="1"/>
        </p:nvSpPr>
        <p:spPr>
          <a:xfrm>
            <a:off x="4965289" y="0"/>
            <a:ext cx="722671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p>
        </p:txBody>
      </p:sp>
      <p:sp>
        <p:nvSpPr>
          <p:cNvPr id="5" name="Text Placeholder 3">
            <a:extLst>
              <a:ext uri="{FF2B5EF4-FFF2-40B4-BE49-F238E27FC236}">
                <a16:creationId xmlns:a16="http://schemas.microsoft.com/office/drawing/2014/main" id="{3B6197C0-3B50-4C64-87DD-633E707ACBAA}"/>
              </a:ext>
            </a:extLst>
          </p:cNvPr>
          <p:cNvSpPr>
            <a:spLocks noGrp="1"/>
          </p:cNvSpPr>
          <p:nvPr>
            <p:ph type="body" sz="half" idx="2"/>
          </p:nvPr>
        </p:nvSpPr>
        <p:spPr>
          <a:xfrm>
            <a:off x="544823" y="2057400"/>
            <a:ext cx="3932237" cy="3811588"/>
          </a:xfrm>
        </p:spPr>
        <p:txBody>
          <a:bodyPr/>
          <a:lstStyle>
            <a:lvl1pPr marL="0" indent="0">
              <a:buNone/>
              <a:defRPr sz="1600">
                <a:solidFill>
                  <a:schemeClr val="bg1"/>
                </a:solidFill>
              </a:defRPr>
            </a:lvl1pPr>
            <a:lvl2pPr marL="457191" indent="0">
              <a:buNone/>
              <a:defRPr sz="1401"/>
            </a:lvl2pPr>
            <a:lvl3pPr marL="914380" indent="0">
              <a:buNone/>
              <a:defRPr sz="1200"/>
            </a:lvl3pPr>
            <a:lvl4pPr marL="1371571" indent="0">
              <a:buNone/>
              <a:defRPr sz="1001"/>
            </a:lvl4pPr>
            <a:lvl5pPr marL="1828761" indent="0">
              <a:buNone/>
              <a:defRPr sz="1001"/>
            </a:lvl5pPr>
            <a:lvl6pPr marL="2285951" indent="0">
              <a:buNone/>
              <a:defRPr sz="1001"/>
            </a:lvl6pPr>
            <a:lvl7pPr marL="2743141" indent="0">
              <a:buNone/>
              <a:defRPr sz="1001"/>
            </a:lvl7pPr>
            <a:lvl8pPr marL="3200332" indent="0">
              <a:buNone/>
              <a:defRPr sz="1001"/>
            </a:lvl8pPr>
            <a:lvl9pPr marL="3657522" indent="0">
              <a:buNone/>
              <a:defRPr sz="1001"/>
            </a:lvl9pPr>
          </a:lstStyle>
          <a:p>
            <a:pPr lvl="0"/>
            <a:r>
              <a:rPr lang="en-US" dirty="0"/>
              <a:t>Edit Master text styles</a:t>
            </a:r>
          </a:p>
        </p:txBody>
      </p:sp>
      <p:pic>
        <p:nvPicPr>
          <p:cNvPr id="6" name="Picture 5">
            <a:extLst>
              <a:ext uri="{FF2B5EF4-FFF2-40B4-BE49-F238E27FC236}">
                <a16:creationId xmlns:a16="http://schemas.microsoft.com/office/drawing/2014/main" id="{3D8683B1-20D2-4BCD-8AFD-5DEF366B1B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7" name="Picture Placeholder 2">
            <a:extLst>
              <a:ext uri="{FF2B5EF4-FFF2-40B4-BE49-F238E27FC236}">
                <a16:creationId xmlns:a16="http://schemas.microsoft.com/office/drawing/2014/main" id="{3BD235B8-8D46-4A90-AB4C-16CC5C93D938}"/>
              </a:ext>
            </a:extLst>
          </p:cNvPr>
          <p:cNvSpPr>
            <a:spLocks noGrp="1" noChangeAspect="1"/>
          </p:cNvSpPr>
          <p:nvPr>
            <p:ph type="pic" idx="1"/>
          </p:nvPr>
        </p:nvSpPr>
        <p:spPr>
          <a:xfrm>
            <a:off x="5329085" y="987427"/>
            <a:ext cx="5702711" cy="4873625"/>
          </a:xfrm>
        </p:spPr>
        <p:txBody>
          <a:bodyPr anchor="t"/>
          <a:lstStyle>
            <a:lvl1pPr marL="0" indent="0">
              <a:buNone/>
              <a:defRPr sz="3200"/>
            </a:lvl1pPr>
            <a:lvl2pPr marL="457191" indent="0">
              <a:buNone/>
              <a:defRPr sz="2800"/>
            </a:lvl2pPr>
            <a:lvl3pPr marL="914380" indent="0">
              <a:buNone/>
              <a:defRPr sz="2400"/>
            </a:lvl3pPr>
            <a:lvl4pPr marL="1371571" indent="0">
              <a:buNone/>
              <a:defRPr sz="2000"/>
            </a:lvl4pPr>
            <a:lvl5pPr marL="1828761" indent="0">
              <a:buNone/>
              <a:defRPr sz="2000"/>
            </a:lvl5pPr>
            <a:lvl6pPr marL="2285951" indent="0">
              <a:buNone/>
              <a:defRPr sz="2000"/>
            </a:lvl6pPr>
            <a:lvl7pPr marL="2743141" indent="0">
              <a:buNone/>
              <a:defRPr sz="2000"/>
            </a:lvl7pPr>
            <a:lvl8pPr marL="3200332" indent="0">
              <a:buNone/>
              <a:defRPr sz="2000"/>
            </a:lvl8pPr>
            <a:lvl9pPr marL="3657522" indent="0">
              <a:buNone/>
              <a:defRPr sz="2000"/>
            </a:lvl9pPr>
          </a:lstStyle>
          <a:p>
            <a:r>
              <a:rPr lang="en-US" dirty="0"/>
              <a:t>Click icon to add picture</a:t>
            </a:r>
          </a:p>
        </p:txBody>
      </p:sp>
    </p:spTree>
    <p:extLst>
      <p:ext uri="{BB962C8B-B14F-4D97-AF65-F5344CB8AC3E}">
        <p14:creationId xmlns:p14="http://schemas.microsoft.com/office/powerpoint/2010/main" val="2659801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white w/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4BA84B-4D13-4EB8-9782-748916B699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265589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789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House Bottom Fade with Logo">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81B9-5BDE-44BB-9E3F-CDD71192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722289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House Bottom Fa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81B9-5BDE-44BB-9E3F-CDD71192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4765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Blue House Patter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6A6FAE-5531-4306-89FF-2DAD10903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6703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 Hous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6A6FAE-5531-4306-89FF-2DAD10903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47704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House Bottom Fade w/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230EE-AAEF-4446-B486-511D4094FB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4226204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549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6A6FAE-5531-4306-89FF-2DAD10903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BE75517A-46CD-4A32-A79A-951C8BE555E9}"/>
              </a:ext>
            </a:extLst>
          </p:cNvPr>
          <p:cNvSpPr>
            <a:spLocks noGrp="1"/>
          </p:cNvSpPr>
          <p:nvPr>
            <p:ph type="body" sz="quarter" idx="10" hasCustomPrompt="1"/>
          </p:nvPr>
        </p:nvSpPr>
        <p:spPr>
          <a:xfrm>
            <a:off x="1897523" y="2971800"/>
            <a:ext cx="8396954" cy="914400"/>
          </a:xfrm>
        </p:spPr>
        <p:txBody>
          <a:bodyPr>
            <a:normAutofit/>
          </a:bodyPr>
          <a:lstStyle>
            <a:lvl1pPr marL="0" indent="0" algn="ctr">
              <a:buNone/>
              <a:defRPr sz="6000" b="1">
                <a:solidFill>
                  <a:schemeClr val="bg1"/>
                </a:solidFill>
              </a:defRPr>
            </a:lvl1pPr>
          </a:lstStyle>
          <a:p>
            <a:pPr lvl="0"/>
            <a:r>
              <a:rPr lang="en-US" dirty="0"/>
              <a:t>Section Title</a:t>
            </a:r>
          </a:p>
        </p:txBody>
      </p:sp>
    </p:spTree>
    <p:extLst>
      <p:ext uri="{BB962C8B-B14F-4D97-AF65-F5344CB8AC3E}">
        <p14:creationId xmlns:p14="http://schemas.microsoft.com/office/powerpoint/2010/main" val="1004039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Grey w/ logo">
    <p:bg>
      <p:bgPr>
        <a:solidFill>
          <a:srgbClr val="48484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4011063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 Grey Blank">
    <p:bg>
      <p:bgPr>
        <a:solidFill>
          <a:srgbClr val="48484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022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Blue with logo">
    <p:bg>
      <p:bgPr>
        <a:solidFill>
          <a:srgbClr val="2D737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594807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rgbClr val="2D737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860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 House Bottom Fade w/Logo: Quo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81B9-5BDE-44BB-9E3F-CDD71192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4" name="Text Placeholder 2">
            <a:extLst>
              <a:ext uri="{FF2B5EF4-FFF2-40B4-BE49-F238E27FC236}">
                <a16:creationId xmlns:a16="http://schemas.microsoft.com/office/drawing/2014/main" id="{668AF445-1F6A-46FF-A59C-567D1269BBD2}"/>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quote here.”</a:t>
            </a:r>
          </a:p>
        </p:txBody>
      </p:sp>
      <p:sp>
        <p:nvSpPr>
          <p:cNvPr id="5" name="Text Placeholder 6">
            <a:extLst>
              <a:ext uri="{FF2B5EF4-FFF2-40B4-BE49-F238E27FC236}">
                <a16:creationId xmlns:a16="http://schemas.microsoft.com/office/drawing/2014/main" id="{BC3D87EC-2456-4B32-8360-AF8AF6A59C26}"/>
              </a:ext>
            </a:extLst>
          </p:cNvPr>
          <p:cNvSpPr>
            <a:spLocks noGrp="1"/>
          </p:cNvSpPr>
          <p:nvPr>
            <p:ph type="body" sz="quarter" idx="11" hasCustomPrompt="1"/>
          </p:nvPr>
        </p:nvSpPr>
        <p:spPr>
          <a:xfrm>
            <a:off x="2094271" y="4744577"/>
            <a:ext cx="7679454"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dirty="0"/>
              <a:t>Name</a:t>
            </a:r>
          </a:p>
        </p:txBody>
      </p:sp>
    </p:spTree>
    <p:extLst>
      <p:ext uri="{BB962C8B-B14F-4D97-AF65-F5344CB8AC3E}">
        <p14:creationId xmlns:p14="http://schemas.microsoft.com/office/powerpoint/2010/main" val="3246454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 House Bottom Fade: Quo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81B9-5BDE-44BB-9E3F-CDD71192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2">
            <a:extLst>
              <a:ext uri="{FF2B5EF4-FFF2-40B4-BE49-F238E27FC236}">
                <a16:creationId xmlns:a16="http://schemas.microsoft.com/office/drawing/2014/main" id="{4B060221-980E-4B76-BDE5-27BCA280DCEF}"/>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quote here.”</a:t>
            </a:r>
          </a:p>
        </p:txBody>
      </p:sp>
      <p:sp>
        <p:nvSpPr>
          <p:cNvPr id="5" name="Text Placeholder 6">
            <a:extLst>
              <a:ext uri="{FF2B5EF4-FFF2-40B4-BE49-F238E27FC236}">
                <a16:creationId xmlns:a16="http://schemas.microsoft.com/office/drawing/2014/main" id="{0C27D756-F0A0-41B7-B1B1-8B782024F32C}"/>
              </a:ext>
            </a:extLst>
          </p:cNvPr>
          <p:cNvSpPr>
            <a:spLocks noGrp="1"/>
          </p:cNvSpPr>
          <p:nvPr>
            <p:ph type="body" sz="quarter" idx="11" hasCustomPrompt="1"/>
          </p:nvPr>
        </p:nvSpPr>
        <p:spPr>
          <a:xfrm>
            <a:off x="2104103" y="4744577"/>
            <a:ext cx="7669622"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dirty="0"/>
              <a:t>Name</a:t>
            </a:r>
          </a:p>
        </p:txBody>
      </p:sp>
    </p:spTree>
    <p:extLst>
      <p:ext uri="{BB962C8B-B14F-4D97-AF65-F5344CB8AC3E}">
        <p14:creationId xmlns:p14="http://schemas.microsoft.com/office/powerpoint/2010/main" val="3390362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 house pattern with logo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230EE-AAEF-4446-B486-511D4094FB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4" name="Text Placeholder 2">
            <a:extLst>
              <a:ext uri="{FF2B5EF4-FFF2-40B4-BE49-F238E27FC236}">
                <a16:creationId xmlns:a16="http://schemas.microsoft.com/office/drawing/2014/main" id="{D6685ECC-C41F-45AC-9BEE-EC8B95BBA7FF}"/>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rgbClr val="2D737E"/>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quote here.”</a:t>
            </a:r>
          </a:p>
        </p:txBody>
      </p:sp>
      <p:sp>
        <p:nvSpPr>
          <p:cNvPr id="5" name="Text Placeholder 6">
            <a:extLst>
              <a:ext uri="{FF2B5EF4-FFF2-40B4-BE49-F238E27FC236}">
                <a16:creationId xmlns:a16="http://schemas.microsoft.com/office/drawing/2014/main" id="{7854B0F4-18A3-4F7C-9DE8-BD6B0C1CB591}"/>
              </a:ext>
            </a:extLst>
          </p:cNvPr>
          <p:cNvSpPr>
            <a:spLocks noGrp="1"/>
          </p:cNvSpPr>
          <p:nvPr>
            <p:ph type="body" sz="quarter" idx="11" hasCustomPrompt="1"/>
          </p:nvPr>
        </p:nvSpPr>
        <p:spPr>
          <a:xfrm>
            <a:off x="2114037" y="4744577"/>
            <a:ext cx="7659688" cy="668338"/>
          </a:xfrm>
        </p:spPr>
        <p:txBody>
          <a:bodyPr/>
          <a:lstStyle>
            <a:lvl1pPr marL="0" indent="0" algn="r">
              <a:buNone/>
              <a:defRPr>
                <a:solidFill>
                  <a:srgbClr val="2D737E"/>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dirty="0"/>
              <a:t>Name</a:t>
            </a:r>
          </a:p>
        </p:txBody>
      </p:sp>
    </p:spTree>
    <p:extLst>
      <p:ext uri="{BB962C8B-B14F-4D97-AF65-F5344CB8AC3E}">
        <p14:creationId xmlns:p14="http://schemas.microsoft.com/office/powerpoint/2010/main" val="1069314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house pattern with 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6A6FAE-5531-4306-89FF-2DAD10903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533A618D-2DFC-447F-BAEA-B78EEB1E3C0F}"/>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rgbClr val="2D737E"/>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quote here.”</a:t>
            </a:r>
          </a:p>
        </p:txBody>
      </p:sp>
      <p:sp>
        <p:nvSpPr>
          <p:cNvPr id="4" name="Text Placeholder 6">
            <a:extLst>
              <a:ext uri="{FF2B5EF4-FFF2-40B4-BE49-F238E27FC236}">
                <a16:creationId xmlns:a16="http://schemas.microsoft.com/office/drawing/2014/main" id="{66AE181D-6475-4A1B-80B0-225370525D84}"/>
              </a:ext>
            </a:extLst>
          </p:cNvPr>
          <p:cNvSpPr>
            <a:spLocks noGrp="1"/>
          </p:cNvSpPr>
          <p:nvPr>
            <p:ph type="body" sz="quarter" idx="11" hasCustomPrompt="1"/>
          </p:nvPr>
        </p:nvSpPr>
        <p:spPr>
          <a:xfrm>
            <a:off x="2114037" y="4744577"/>
            <a:ext cx="7659688" cy="668338"/>
          </a:xfrm>
        </p:spPr>
        <p:txBody>
          <a:bodyPr/>
          <a:lstStyle>
            <a:lvl1pPr marL="0" indent="0" algn="r">
              <a:buNone/>
              <a:defRPr>
                <a:solidFill>
                  <a:srgbClr val="2D737E"/>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dirty="0"/>
              <a:t>Name</a:t>
            </a:r>
          </a:p>
        </p:txBody>
      </p:sp>
    </p:spTree>
    <p:extLst>
      <p:ext uri="{BB962C8B-B14F-4D97-AF65-F5344CB8AC3E}">
        <p14:creationId xmlns:p14="http://schemas.microsoft.com/office/powerpoint/2010/main" val="1318054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 grey with logo quote">
    <p:bg>
      <p:bgPr>
        <a:solidFill>
          <a:srgbClr val="48484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3" name="Text Placeholder 2">
            <a:extLst>
              <a:ext uri="{FF2B5EF4-FFF2-40B4-BE49-F238E27FC236}">
                <a16:creationId xmlns:a16="http://schemas.microsoft.com/office/drawing/2014/main" id="{5E8195AC-C87F-4EBB-9876-E1A3F577EF79}"/>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quote here.”</a:t>
            </a:r>
          </a:p>
        </p:txBody>
      </p:sp>
      <p:sp>
        <p:nvSpPr>
          <p:cNvPr id="4" name="Text Placeholder 6">
            <a:extLst>
              <a:ext uri="{FF2B5EF4-FFF2-40B4-BE49-F238E27FC236}">
                <a16:creationId xmlns:a16="http://schemas.microsoft.com/office/drawing/2014/main" id="{75B9E25D-4650-4841-A358-33468AF94B6A}"/>
              </a:ext>
            </a:extLst>
          </p:cNvPr>
          <p:cNvSpPr>
            <a:spLocks noGrp="1"/>
          </p:cNvSpPr>
          <p:nvPr>
            <p:ph type="body" sz="quarter" idx="11" hasCustomPrompt="1"/>
          </p:nvPr>
        </p:nvSpPr>
        <p:spPr>
          <a:xfrm>
            <a:off x="2114037" y="4744577"/>
            <a:ext cx="7659688"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dirty="0"/>
              <a:t>Name</a:t>
            </a:r>
          </a:p>
        </p:txBody>
      </p:sp>
    </p:spTree>
    <p:extLst>
      <p:ext uri="{BB962C8B-B14F-4D97-AF65-F5344CB8AC3E}">
        <p14:creationId xmlns:p14="http://schemas.microsoft.com/office/powerpoint/2010/main" val="1289553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dark grey quote">
    <p:bg>
      <p:bgPr>
        <a:solidFill>
          <a:srgbClr val="484848"/>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8DAAFA41-E410-48C9-9C8F-CCFFFC6BB09B}"/>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quote here.”</a:t>
            </a:r>
          </a:p>
        </p:txBody>
      </p:sp>
      <p:sp>
        <p:nvSpPr>
          <p:cNvPr id="3" name="Text Placeholder 6">
            <a:extLst>
              <a:ext uri="{FF2B5EF4-FFF2-40B4-BE49-F238E27FC236}">
                <a16:creationId xmlns:a16="http://schemas.microsoft.com/office/drawing/2014/main" id="{CECAE058-9B93-4DA8-A8B8-0106FEA96BE7}"/>
              </a:ext>
            </a:extLst>
          </p:cNvPr>
          <p:cNvSpPr>
            <a:spLocks noGrp="1"/>
          </p:cNvSpPr>
          <p:nvPr>
            <p:ph type="body" sz="quarter" idx="11" hasCustomPrompt="1"/>
          </p:nvPr>
        </p:nvSpPr>
        <p:spPr>
          <a:xfrm>
            <a:off x="2114037" y="4744577"/>
            <a:ext cx="7659688"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dirty="0"/>
              <a:t>Name</a:t>
            </a:r>
          </a:p>
        </p:txBody>
      </p:sp>
    </p:spTree>
    <p:extLst>
      <p:ext uri="{BB962C8B-B14F-4D97-AF65-F5344CB8AC3E}">
        <p14:creationId xmlns:p14="http://schemas.microsoft.com/office/powerpoint/2010/main" val="660841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88258" y="1825625"/>
            <a:ext cx="10665542"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A42EF1A4-76A9-4119-B78C-FE711110EC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722367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with logo quote">
    <p:bg>
      <p:bgPr>
        <a:solidFill>
          <a:srgbClr val="2D737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3" name="Text Placeholder 2">
            <a:extLst>
              <a:ext uri="{FF2B5EF4-FFF2-40B4-BE49-F238E27FC236}">
                <a16:creationId xmlns:a16="http://schemas.microsoft.com/office/drawing/2014/main" id="{D363B910-4560-4F1D-92A3-DC55745DB95B}"/>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quote here.”</a:t>
            </a:r>
          </a:p>
        </p:txBody>
      </p:sp>
      <p:sp>
        <p:nvSpPr>
          <p:cNvPr id="4" name="Text Placeholder 6">
            <a:extLst>
              <a:ext uri="{FF2B5EF4-FFF2-40B4-BE49-F238E27FC236}">
                <a16:creationId xmlns:a16="http://schemas.microsoft.com/office/drawing/2014/main" id="{40CCE795-63BD-4A18-816D-E64EEDD74306}"/>
              </a:ext>
            </a:extLst>
          </p:cNvPr>
          <p:cNvSpPr>
            <a:spLocks noGrp="1"/>
          </p:cNvSpPr>
          <p:nvPr>
            <p:ph type="body" sz="quarter" idx="11" hasCustomPrompt="1"/>
          </p:nvPr>
        </p:nvSpPr>
        <p:spPr>
          <a:xfrm>
            <a:off x="2114037" y="4744577"/>
            <a:ext cx="7659688"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dirty="0"/>
              <a:t>Name</a:t>
            </a:r>
          </a:p>
        </p:txBody>
      </p:sp>
    </p:spTree>
    <p:extLst>
      <p:ext uri="{BB962C8B-B14F-4D97-AF65-F5344CB8AC3E}">
        <p14:creationId xmlns:p14="http://schemas.microsoft.com/office/powerpoint/2010/main" val="3355334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blue quote">
    <p:bg>
      <p:bgPr>
        <a:solidFill>
          <a:srgbClr val="2D737E"/>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0611E74-7FEA-4809-8AD1-BD9B08EB2209}"/>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quote here.”</a:t>
            </a:r>
          </a:p>
        </p:txBody>
      </p:sp>
      <p:sp>
        <p:nvSpPr>
          <p:cNvPr id="3" name="Text Placeholder 6">
            <a:extLst>
              <a:ext uri="{FF2B5EF4-FFF2-40B4-BE49-F238E27FC236}">
                <a16:creationId xmlns:a16="http://schemas.microsoft.com/office/drawing/2014/main" id="{77121434-7063-4A88-B88E-94D82C8BF629}"/>
              </a:ext>
            </a:extLst>
          </p:cNvPr>
          <p:cNvSpPr>
            <a:spLocks noGrp="1"/>
          </p:cNvSpPr>
          <p:nvPr>
            <p:ph type="body" sz="quarter" idx="11" hasCustomPrompt="1"/>
          </p:nvPr>
        </p:nvSpPr>
        <p:spPr>
          <a:xfrm>
            <a:off x="2114037" y="4744577"/>
            <a:ext cx="7659688"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dirty="0"/>
              <a:t>Name</a:t>
            </a:r>
          </a:p>
        </p:txBody>
      </p:sp>
    </p:spTree>
    <p:extLst>
      <p:ext uri="{BB962C8B-B14F-4D97-AF65-F5344CB8AC3E}">
        <p14:creationId xmlns:p14="http://schemas.microsoft.com/office/powerpoint/2010/main" val="775451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81B9-5BDE-44BB-9E3F-CDD71192B3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4" name="Text Placeholder 2">
            <a:extLst>
              <a:ext uri="{FF2B5EF4-FFF2-40B4-BE49-F238E27FC236}">
                <a16:creationId xmlns:a16="http://schemas.microsoft.com/office/drawing/2014/main" id="{8EA62771-7233-4CEA-818B-A9C96AA9C382}"/>
              </a:ext>
            </a:extLst>
          </p:cNvPr>
          <p:cNvSpPr>
            <a:spLocks noGrp="1"/>
          </p:cNvSpPr>
          <p:nvPr>
            <p:ph type="body" sz="quarter" idx="10" hasCustomPrompt="1"/>
          </p:nvPr>
        </p:nvSpPr>
        <p:spPr>
          <a:xfrm>
            <a:off x="2114038" y="1533885"/>
            <a:ext cx="7659688" cy="3077446"/>
          </a:xfrm>
        </p:spPr>
        <p:txBody>
          <a:bodyPr anchor="ctr">
            <a:normAutofit/>
          </a:bodyPr>
          <a:lstStyle>
            <a:lvl1pPr marL="0" indent="0" algn="l">
              <a:buNone/>
              <a:defRPr sz="3600" b="1">
                <a:solidFill>
                  <a:schemeClr val="bg1"/>
                </a:solidFill>
              </a:defRPr>
            </a:lvl1pPr>
            <a:lvl2pPr marL="457191" indent="0" algn="ctr">
              <a:buNone/>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quote here.”</a:t>
            </a:r>
          </a:p>
        </p:txBody>
      </p:sp>
      <p:sp>
        <p:nvSpPr>
          <p:cNvPr id="5" name="Text Placeholder 6">
            <a:extLst>
              <a:ext uri="{FF2B5EF4-FFF2-40B4-BE49-F238E27FC236}">
                <a16:creationId xmlns:a16="http://schemas.microsoft.com/office/drawing/2014/main" id="{AFF4802F-BA72-40F6-91E1-EE4A9937CB37}"/>
              </a:ext>
            </a:extLst>
          </p:cNvPr>
          <p:cNvSpPr>
            <a:spLocks noGrp="1"/>
          </p:cNvSpPr>
          <p:nvPr>
            <p:ph type="body" sz="quarter" idx="11" hasCustomPrompt="1"/>
          </p:nvPr>
        </p:nvSpPr>
        <p:spPr>
          <a:xfrm>
            <a:off x="6235187" y="4744577"/>
            <a:ext cx="3538538" cy="668338"/>
          </a:xfrm>
        </p:spPr>
        <p:txBody>
          <a:bodyPr/>
          <a:lstStyle>
            <a:lvl1pPr marL="0" indent="0" algn="r">
              <a:buNone/>
              <a:defRPr>
                <a:solidFill>
                  <a:schemeClr val="bg1"/>
                </a:solidFill>
              </a:defRPr>
            </a:lvl1pPr>
            <a:lvl2pPr marL="457191" indent="0" algn="r">
              <a:buNone/>
              <a:defRPr>
                <a:solidFill>
                  <a:schemeClr val="bg1"/>
                </a:solidFill>
              </a:defRPr>
            </a:lvl2pPr>
            <a:lvl3pPr marL="914380" indent="0" algn="r">
              <a:buNone/>
              <a:defRPr>
                <a:solidFill>
                  <a:schemeClr val="bg1"/>
                </a:solidFill>
              </a:defRPr>
            </a:lvl3pPr>
            <a:lvl4pPr marL="1371571" indent="0" algn="r">
              <a:buNone/>
              <a:defRPr>
                <a:solidFill>
                  <a:schemeClr val="bg1"/>
                </a:solidFill>
              </a:defRPr>
            </a:lvl4pPr>
            <a:lvl5pPr marL="1828761" indent="0" algn="r">
              <a:buNone/>
              <a:defRPr>
                <a:solidFill>
                  <a:schemeClr val="bg1"/>
                </a:solidFill>
              </a:defRPr>
            </a:lvl5pPr>
          </a:lstStyle>
          <a:p>
            <a:pPr lvl="0"/>
            <a:r>
              <a:rPr lang="en-US" dirty="0"/>
              <a:t>Name</a:t>
            </a:r>
          </a:p>
        </p:txBody>
      </p:sp>
    </p:spTree>
    <p:extLst>
      <p:ext uri="{BB962C8B-B14F-4D97-AF65-F5344CB8AC3E}">
        <p14:creationId xmlns:p14="http://schemas.microsoft.com/office/powerpoint/2010/main" val="1522238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NCCEH + Personal Inf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2" name="Rectangle 1">
            <a:extLst>
              <a:ext uri="{FF2B5EF4-FFF2-40B4-BE49-F238E27FC236}">
                <a16:creationId xmlns:a16="http://schemas.microsoft.com/office/drawing/2014/main" id="{9718B6AC-32B6-4D42-B234-28A7DDD34BC5}"/>
              </a:ext>
            </a:extLst>
          </p:cNvPr>
          <p:cNvSpPr/>
          <p:nvPr userDrawn="1"/>
        </p:nvSpPr>
        <p:spPr>
          <a:xfrm>
            <a:off x="0" y="0"/>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p>
        </p:txBody>
      </p:sp>
      <p:grpSp>
        <p:nvGrpSpPr>
          <p:cNvPr id="8" name="Group 7">
            <a:extLst>
              <a:ext uri="{FF2B5EF4-FFF2-40B4-BE49-F238E27FC236}">
                <a16:creationId xmlns:a16="http://schemas.microsoft.com/office/drawing/2014/main" id="{D74E0AD4-FBEB-4DB3-84C3-C4CD631EF7DA}"/>
              </a:ext>
            </a:extLst>
          </p:cNvPr>
          <p:cNvGrpSpPr/>
          <p:nvPr userDrawn="1"/>
        </p:nvGrpSpPr>
        <p:grpSpPr>
          <a:xfrm>
            <a:off x="7929716" y="157317"/>
            <a:ext cx="3928612" cy="1426423"/>
            <a:chOff x="7929716" y="157317"/>
            <a:chExt cx="3928611" cy="1426423"/>
          </a:xfrm>
        </p:grpSpPr>
        <p:pic>
          <p:nvPicPr>
            <p:cNvPr id="11" name="Picture 10">
              <a:extLst>
                <a:ext uri="{FF2B5EF4-FFF2-40B4-BE49-F238E27FC236}">
                  <a16:creationId xmlns:a16="http://schemas.microsoft.com/office/drawing/2014/main" id="{86B4B90E-FFF7-4761-BBFD-7F40E8ED7F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2" name="Picture 11">
              <a:extLst>
                <a:ext uri="{FF2B5EF4-FFF2-40B4-BE49-F238E27FC236}">
                  <a16:creationId xmlns:a16="http://schemas.microsoft.com/office/drawing/2014/main" id="{7441D0C0-2D6B-4617-900E-5755A37D64B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3" name="Picture 12">
              <a:extLst>
                <a:ext uri="{FF2B5EF4-FFF2-40B4-BE49-F238E27FC236}">
                  <a16:creationId xmlns:a16="http://schemas.microsoft.com/office/drawing/2014/main" id="{ADAEF80D-26CF-4B30-852D-EDEBBED9E3A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4" name="TextBox 13">
              <a:extLst>
                <a:ext uri="{FF2B5EF4-FFF2-40B4-BE49-F238E27FC236}">
                  <a16:creationId xmlns:a16="http://schemas.microsoft.com/office/drawing/2014/main" id="{5EEB367A-0E97-4B51-8EDB-3CD46B60619A}"/>
                </a:ext>
              </a:extLst>
            </p:cNvPr>
            <p:cNvSpPr txBox="1"/>
            <p:nvPr userDrawn="1"/>
          </p:nvSpPr>
          <p:spPr>
            <a:xfrm>
              <a:off x="7929718" y="157317"/>
              <a:ext cx="3559278" cy="369460"/>
            </a:xfrm>
            <a:prstGeom prst="rect">
              <a:avLst/>
            </a:prstGeom>
            <a:noFill/>
          </p:spPr>
          <p:txBody>
            <a:bodyPr wrap="square" rtlCol="0">
              <a:spAutoFit/>
            </a:bodyPr>
            <a:lstStyle/>
            <a:p>
              <a:pPr algn="r"/>
              <a:r>
                <a:rPr lang="en-US" sz="1801" dirty="0">
                  <a:solidFill>
                    <a:schemeClr val="bg1"/>
                  </a:solidFill>
                </a:rPr>
                <a:t>NCEndHomelessness</a:t>
              </a:r>
            </a:p>
          </p:txBody>
        </p:sp>
        <p:sp>
          <p:nvSpPr>
            <p:cNvPr id="15" name="TextBox 14">
              <a:extLst>
                <a:ext uri="{FF2B5EF4-FFF2-40B4-BE49-F238E27FC236}">
                  <a16:creationId xmlns:a16="http://schemas.microsoft.com/office/drawing/2014/main" id="{24896CBA-A4D7-4E83-9AB9-232D5B1EAAA9}"/>
                </a:ext>
              </a:extLst>
            </p:cNvPr>
            <p:cNvSpPr txBox="1"/>
            <p:nvPr userDrawn="1"/>
          </p:nvSpPr>
          <p:spPr>
            <a:xfrm>
              <a:off x="7929716" y="1214280"/>
              <a:ext cx="3559278" cy="369460"/>
            </a:xfrm>
            <a:prstGeom prst="rect">
              <a:avLst/>
            </a:prstGeom>
            <a:noFill/>
          </p:spPr>
          <p:txBody>
            <a:bodyPr wrap="square" rtlCol="0">
              <a:spAutoFit/>
            </a:bodyPr>
            <a:lstStyle/>
            <a:p>
              <a:pPr algn="r"/>
              <a:r>
                <a:rPr lang="en-US" sz="1801" dirty="0">
                  <a:solidFill>
                    <a:schemeClr val="bg1"/>
                  </a:solidFill>
                </a:rPr>
                <a:t>nc_end_homelessness</a:t>
              </a:r>
            </a:p>
          </p:txBody>
        </p:sp>
        <p:sp>
          <p:nvSpPr>
            <p:cNvPr id="16" name="TextBox 15">
              <a:extLst>
                <a:ext uri="{FF2B5EF4-FFF2-40B4-BE49-F238E27FC236}">
                  <a16:creationId xmlns:a16="http://schemas.microsoft.com/office/drawing/2014/main" id="{3D3D9120-D541-4986-9DCB-BDB43E154810}"/>
                </a:ext>
              </a:extLst>
            </p:cNvPr>
            <p:cNvSpPr txBox="1"/>
            <p:nvPr userDrawn="1"/>
          </p:nvSpPr>
          <p:spPr>
            <a:xfrm>
              <a:off x="7929716" y="685800"/>
              <a:ext cx="3559278" cy="369460"/>
            </a:xfrm>
            <a:prstGeom prst="rect">
              <a:avLst/>
            </a:prstGeom>
            <a:noFill/>
          </p:spPr>
          <p:txBody>
            <a:bodyPr wrap="square" rtlCol="0">
              <a:spAutoFit/>
            </a:bodyPr>
            <a:lstStyle/>
            <a:p>
              <a:pPr algn="r"/>
              <a:r>
                <a:rPr lang="en-US" sz="1801" dirty="0">
                  <a:solidFill>
                    <a:schemeClr val="bg1"/>
                  </a:solidFill>
                </a:rPr>
                <a:t>@NCHomelessness</a:t>
              </a:r>
            </a:p>
          </p:txBody>
        </p:sp>
      </p:grpSp>
      <p:sp>
        <p:nvSpPr>
          <p:cNvPr id="6" name="TextBox 5">
            <a:extLst>
              <a:ext uri="{FF2B5EF4-FFF2-40B4-BE49-F238E27FC236}">
                <a16:creationId xmlns:a16="http://schemas.microsoft.com/office/drawing/2014/main" id="{11EACF2D-0C14-4634-87FF-302FF9696939}"/>
              </a:ext>
            </a:extLst>
          </p:cNvPr>
          <p:cNvSpPr txBox="1"/>
          <p:nvPr userDrawn="1"/>
        </p:nvSpPr>
        <p:spPr>
          <a:xfrm>
            <a:off x="544823" y="398450"/>
            <a:ext cx="3932237" cy="584775"/>
          </a:xfrm>
          <a:prstGeom prst="rect">
            <a:avLst/>
          </a:prstGeom>
          <a:noFill/>
        </p:spPr>
        <p:txBody>
          <a:bodyPr wrap="square" rtlCol="0">
            <a:spAutoFit/>
          </a:bodyPr>
          <a:lstStyle/>
          <a:p>
            <a:r>
              <a:rPr lang="en-US" sz="3200" b="1" dirty="0">
                <a:solidFill>
                  <a:schemeClr val="bg1"/>
                </a:solidFill>
                <a:latin typeface="+mj-lt"/>
              </a:rPr>
              <a:t>Contact NCCEH</a:t>
            </a:r>
          </a:p>
        </p:txBody>
      </p:sp>
      <p:sp>
        <p:nvSpPr>
          <p:cNvPr id="19" name="TextBox 18">
            <a:extLst>
              <a:ext uri="{FF2B5EF4-FFF2-40B4-BE49-F238E27FC236}">
                <a16:creationId xmlns:a16="http://schemas.microsoft.com/office/drawing/2014/main" id="{C3B79611-4298-4E0F-A123-A8CC4166105E}"/>
              </a:ext>
            </a:extLst>
          </p:cNvPr>
          <p:cNvSpPr txBox="1"/>
          <p:nvPr userDrawn="1"/>
        </p:nvSpPr>
        <p:spPr>
          <a:xfrm>
            <a:off x="796413" y="903838"/>
            <a:ext cx="3450566" cy="830997"/>
          </a:xfrm>
          <a:prstGeom prst="rect">
            <a:avLst/>
          </a:prstGeom>
          <a:noFill/>
        </p:spPr>
        <p:txBody>
          <a:bodyPr wrap="square" rtlCol="0">
            <a:spAutoFit/>
          </a:bodyPr>
          <a:lstStyle/>
          <a:p>
            <a:r>
              <a:rPr lang="en-US" sz="2400" dirty="0">
                <a:solidFill>
                  <a:schemeClr val="bg1"/>
                </a:solidFill>
              </a:rPr>
              <a:t>hello@ncceh.org</a:t>
            </a:r>
          </a:p>
          <a:p>
            <a:r>
              <a:rPr lang="en-US" sz="2400" dirty="0">
                <a:solidFill>
                  <a:schemeClr val="bg1"/>
                </a:solidFill>
              </a:rPr>
              <a:t>919.755.4393</a:t>
            </a:r>
          </a:p>
        </p:txBody>
      </p:sp>
      <p:sp>
        <p:nvSpPr>
          <p:cNvPr id="20" name="TextBox 19">
            <a:extLst>
              <a:ext uri="{FF2B5EF4-FFF2-40B4-BE49-F238E27FC236}">
                <a16:creationId xmlns:a16="http://schemas.microsoft.com/office/drawing/2014/main" id="{2C60D7DC-7D87-4B4D-89BC-1BDA46DBC75D}"/>
              </a:ext>
            </a:extLst>
          </p:cNvPr>
          <p:cNvSpPr txBox="1"/>
          <p:nvPr userDrawn="1"/>
        </p:nvSpPr>
        <p:spPr>
          <a:xfrm>
            <a:off x="544820" y="2151684"/>
            <a:ext cx="5860025" cy="584775"/>
          </a:xfrm>
          <a:prstGeom prst="rect">
            <a:avLst/>
          </a:prstGeom>
          <a:noFill/>
        </p:spPr>
        <p:txBody>
          <a:bodyPr wrap="square" rtlCol="0">
            <a:spAutoFit/>
          </a:bodyPr>
          <a:lstStyle/>
          <a:p>
            <a:r>
              <a:rPr lang="en-US" sz="3200" b="1" dirty="0">
                <a:solidFill>
                  <a:schemeClr val="bg1"/>
                </a:solidFill>
                <a:latin typeface="+mj-lt"/>
              </a:rPr>
              <a:t>Contact </a:t>
            </a:r>
            <a:r>
              <a:rPr lang="en-US" sz="3200" b="1" dirty="0" err="1">
                <a:solidFill>
                  <a:schemeClr val="bg1"/>
                </a:solidFill>
                <a:latin typeface="+mj-lt"/>
              </a:rPr>
              <a:t>Firstname</a:t>
            </a:r>
            <a:r>
              <a:rPr lang="en-US" sz="3200" b="1" dirty="0">
                <a:solidFill>
                  <a:schemeClr val="bg1"/>
                </a:solidFill>
                <a:latin typeface="+mj-lt"/>
              </a:rPr>
              <a:t> </a:t>
            </a:r>
            <a:r>
              <a:rPr lang="en-US" sz="3200" b="1" dirty="0" err="1">
                <a:solidFill>
                  <a:schemeClr val="bg1"/>
                </a:solidFill>
                <a:latin typeface="+mj-lt"/>
              </a:rPr>
              <a:t>Lastname</a:t>
            </a:r>
            <a:endParaRPr lang="en-US" sz="3200" b="1" dirty="0">
              <a:solidFill>
                <a:schemeClr val="bg1"/>
              </a:solidFill>
              <a:latin typeface="+mj-lt"/>
            </a:endParaRPr>
          </a:p>
        </p:txBody>
      </p:sp>
      <p:sp>
        <p:nvSpPr>
          <p:cNvPr id="21" name="TextBox 20">
            <a:extLst>
              <a:ext uri="{FF2B5EF4-FFF2-40B4-BE49-F238E27FC236}">
                <a16:creationId xmlns:a16="http://schemas.microsoft.com/office/drawing/2014/main" id="{CB8B2E4E-D8ED-4A3E-ACEA-40CF11B00B9A}"/>
              </a:ext>
            </a:extLst>
          </p:cNvPr>
          <p:cNvSpPr txBox="1"/>
          <p:nvPr userDrawn="1"/>
        </p:nvSpPr>
        <p:spPr>
          <a:xfrm>
            <a:off x="796413" y="2657073"/>
            <a:ext cx="3450566" cy="830997"/>
          </a:xfrm>
          <a:prstGeom prst="rect">
            <a:avLst/>
          </a:prstGeom>
          <a:noFill/>
        </p:spPr>
        <p:txBody>
          <a:bodyPr wrap="square" rtlCol="0">
            <a:spAutoFit/>
          </a:bodyPr>
          <a:lstStyle/>
          <a:p>
            <a:r>
              <a:rPr lang="en-US" sz="2400" dirty="0">
                <a:solidFill>
                  <a:schemeClr val="bg1"/>
                </a:solidFill>
              </a:rPr>
              <a:t>Your Title Here</a:t>
            </a:r>
          </a:p>
          <a:p>
            <a:r>
              <a:rPr lang="en-US" sz="2400" dirty="0">
                <a:solidFill>
                  <a:schemeClr val="bg1"/>
                </a:solidFill>
              </a:rPr>
              <a:t>@ncceh.org</a:t>
            </a:r>
          </a:p>
        </p:txBody>
      </p:sp>
    </p:spTree>
    <p:extLst>
      <p:ext uri="{BB962C8B-B14F-4D97-AF65-F5344CB8AC3E}">
        <p14:creationId xmlns:p14="http://schemas.microsoft.com/office/powerpoint/2010/main" val="25537941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act NCCEH + B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2" name="Rectangle 1">
            <a:extLst>
              <a:ext uri="{FF2B5EF4-FFF2-40B4-BE49-F238E27FC236}">
                <a16:creationId xmlns:a16="http://schemas.microsoft.com/office/drawing/2014/main" id="{9718B6AC-32B6-4D42-B234-28A7DDD34BC5}"/>
              </a:ext>
            </a:extLst>
          </p:cNvPr>
          <p:cNvSpPr/>
          <p:nvPr userDrawn="1"/>
        </p:nvSpPr>
        <p:spPr>
          <a:xfrm>
            <a:off x="0" y="887948"/>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p>
        </p:txBody>
      </p:sp>
      <p:grpSp>
        <p:nvGrpSpPr>
          <p:cNvPr id="23" name="Group 22">
            <a:extLst>
              <a:ext uri="{FF2B5EF4-FFF2-40B4-BE49-F238E27FC236}">
                <a16:creationId xmlns:a16="http://schemas.microsoft.com/office/drawing/2014/main" id="{A807FE48-D4DC-4257-9DC6-4979A2F1119E}"/>
              </a:ext>
            </a:extLst>
          </p:cNvPr>
          <p:cNvGrpSpPr/>
          <p:nvPr userDrawn="1"/>
        </p:nvGrpSpPr>
        <p:grpSpPr>
          <a:xfrm>
            <a:off x="7929716" y="157317"/>
            <a:ext cx="3928612" cy="1426423"/>
            <a:chOff x="7929716" y="157317"/>
            <a:chExt cx="3928611" cy="1426423"/>
          </a:xfrm>
        </p:grpSpPr>
        <p:pic>
          <p:nvPicPr>
            <p:cNvPr id="14" name="Picture 13">
              <a:extLst>
                <a:ext uri="{FF2B5EF4-FFF2-40B4-BE49-F238E27FC236}">
                  <a16:creationId xmlns:a16="http://schemas.microsoft.com/office/drawing/2014/main" id="{2F9C61AD-59AF-4088-A04B-FD1DCA9039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6" name="Picture 15">
              <a:extLst>
                <a:ext uri="{FF2B5EF4-FFF2-40B4-BE49-F238E27FC236}">
                  <a16:creationId xmlns:a16="http://schemas.microsoft.com/office/drawing/2014/main" id="{3AAA1965-E1B6-4B09-9AEF-FC77989B33E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8" name="Picture 17">
              <a:extLst>
                <a:ext uri="{FF2B5EF4-FFF2-40B4-BE49-F238E27FC236}">
                  <a16:creationId xmlns:a16="http://schemas.microsoft.com/office/drawing/2014/main" id="{9387B844-83F2-4166-BBF1-D02DF77068A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9" name="TextBox 18">
              <a:extLst>
                <a:ext uri="{FF2B5EF4-FFF2-40B4-BE49-F238E27FC236}">
                  <a16:creationId xmlns:a16="http://schemas.microsoft.com/office/drawing/2014/main" id="{C31C7ADC-DA76-4661-9CB6-E56F46A48F11}"/>
                </a:ext>
              </a:extLst>
            </p:cNvPr>
            <p:cNvSpPr txBox="1"/>
            <p:nvPr userDrawn="1"/>
          </p:nvSpPr>
          <p:spPr>
            <a:xfrm>
              <a:off x="7929718" y="157317"/>
              <a:ext cx="3559278" cy="369460"/>
            </a:xfrm>
            <a:prstGeom prst="rect">
              <a:avLst/>
            </a:prstGeom>
            <a:noFill/>
          </p:spPr>
          <p:txBody>
            <a:bodyPr wrap="square" rtlCol="0">
              <a:spAutoFit/>
            </a:bodyPr>
            <a:lstStyle/>
            <a:p>
              <a:pPr algn="r"/>
              <a:r>
                <a:rPr lang="en-US" sz="1801" dirty="0">
                  <a:solidFill>
                    <a:schemeClr val="bg1"/>
                  </a:solidFill>
                </a:rPr>
                <a:t>NCEndHomelessness</a:t>
              </a:r>
            </a:p>
          </p:txBody>
        </p:sp>
        <p:sp>
          <p:nvSpPr>
            <p:cNvPr id="20" name="TextBox 19">
              <a:extLst>
                <a:ext uri="{FF2B5EF4-FFF2-40B4-BE49-F238E27FC236}">
                  <a16:creationId xmlns:a16="http://schemas.microsoft.com/office/drawing/2014/main" id="{C02BACD1-CAA0-4DE5-A604-F0E3AEE30500}"/>
                </a:ext>
              </a:extLst>
            </p:cNvPr>
            <p:cNvSpPr txBox="1"/>
            <p:nvPr userDrawn="1"/>
          </p:nvSpPr>
          <p:spPr>
            <a:xfrm>
              <a:off x="7929716" y="1214280"/>
              <a:ext cx="3559278" cy="369460"/>
            </a:xfrm>
            <a:prstGeom prst="rect">
              <a:avLst/>
            </a:prstGeom>
            <a:noFill/>
          </p:spPr>
          <p:txBody>
            <a:bodyPr wrap="square" rtlCol="0">
              <a:spAutoFit/>
            </a:bodyPr>
            <a:lstStyle/>
            <a:p>
              <a:pPr algn="r"/>
              <a:r>
                <a:rPr lang="en-US" sz="1801" dirty="0">
                  <a:solidFill>
                    <a:schemeClr val="bg1"/>
                  </a:solidFill>
                </a:rPr>
                <a:t>nc_end_homelessness</a:t>
              </a:r>
            </a:p>
          </p:txBody>
        </p:sp>
        <p:sp>
          <p:nvSpPr>
            <p:cNvPr id="21" name="TextBox 20">
              <a:extLst>
                <a:ext uri="{FF2B5EF4-FFF2-40B4-BE49-F238E27FC236}">
                  <a16:creationId xmlns:a16="http://schemas.microsoft.com/office/drawing/2014/main" id="{B79712D6-C5D8-41CB-B856-111934E44CFB}"/>
                </a:ext>
              </a:extLst>
            </p:cNvPr>
            <p:cNvSpPr txBox="1"/>
            <p:nvPr userDrawn="1"/>
          </p:nvSpPr>
          <p:spPr>
            <a:xfrm>
              <a:off x="7929716" y="685800"/>
              <a:ext cx="3559278" cy="369460"/>
            </a:xfrm>
            <a:prstGeom prst="rect">
              <a:avLst/>
            </a:prstGeom>
            <a:noFill/>
          </p:spPr>
          <p:txBody>
            <a:bodyPr wrap="square" rtlCol="0">
              <a:spAutoFit/>
            </a:bodyPr>
            <a:lstStyle/>
            <a:p>
              <a:pPr algn="r"/>
              <a:r>
                <a:rPr lang="en-US" sz="1801" dirty="0">
                  <a:solidFill>
                    <a:schemeClr val="bg1"/>
                  </a:solidFill>
                </a:rPr>
                <a:t>@NCHomelessness</a:t>
              </a:r>
            </a:p>
          </p:txBody>
        </p:sp>
      </p:grpSp>
      <p:sp>
        <p:nvSpPr>
          <p:cNvPr id="24" name="TextBox 23">
            <a:extLst>
              <a:ext uri="{FF2B5EF4-FFF2-40B4-BE49-F238E27FC236}">
                <a16:creationId xmlns:a16="http://schemas.microsoft.com/office/drawing/2014/main" id="{6ED22DED-3C9B-4394-8A13-12016486F23C}"/>
              </a:ext>
            </a:extLst>
          </p:cNvPr>
          <p:cNvSpPr txBox="1"/>
          <p:nvPr userDrawn="1"/>
        </p:nvSpPr>
        <p:spPr>
          <a:xfrm>
            <a:off x="544823" y="398450"/>
            <a:ext cx="3932237" cy="584775"/>
          </a:xfrm>
          <a:prstGeom prst="rect">
            <a:avLst/>
          </a:prstGeom>
          <a:noFill/>
        </p:spPr>
        <p:txBody>
          <a:bodyPr wrap="square" rtlCol="0">
            <a:spAutoFit/>
          </a:bodyPr>
          <a:lstStyle/>
          <a:p>
            <a:r>
              <a:rPr lang="en-US" sz="3200" b="1" dirty="0">
                <a:solidFill>
                  <a:schemeClr val="bg1"/>
                </a:solidFill>
                <a:latin typeface="+mj-lt"/>
              </a:rPr>
              <a:t>Contact NCCEH</a:t>
            </a:r>
          </a:p>
        </p:txBody>
      </p:sp>
      <p:sp>
        <p:nvSpPr>
          <p:cNvPr id="25" name="TextBox 24">
            <a:extLst>
              <a:ext uri="{FF2B5EF4-FFF2-40B4-BE49-F238E27FC236}">
                <a16:creationId xmlns:a16="http://schemas.microsoft.com/office/drawing/2014/main" id="{BADD2919-1E1E-43AC-8587-26EFF2647B61}"/>
              </a:ext>
            </a:extLst>
          </p:cNvPr>
          <p:cNvSpPr txBox="1"/>
          <p:nvPr userDrawn="1"/>
        </p:nvSpPr>
        <p:spPr>
          <a:xfrm>
            <a:off x="796413" y="903838"/>
            <a:ext cx="3450566" cy="830997"/>
          </a:xfrm>
          <a:prstGeom prst="rect">
            <a:avLst/>
          </a:prstGeom>
          <a:noFill/>
        </p:spPr>
        <p:txBody>
          <a:bodyPr wrap="square" rtlCol="0">
            <a:spAutoFit/>
          </a:bodyPr>
          <a:lstStyle/>
          <a:p>
            <a:r>
              <a:rPr lang="en-US" sz="2400" dirty="0">
                <a:solidFill>
                  <a:schemeClr val="bg1"/>
                </a:solidFill>
              </a:rPr>
              <a:t>hello@ncceh.org</a:t>
            </a:r>
          </a:p>
          <a:p>
            <a:r>
              <a:rPr lang="en-US" sz="2400" dirty="0">
                <a:solidFill>
                  <a:schemeClr val="bg1"/>
                </a:solidFill>
              </a:rPr>
              <a:t>919.755.4393</a:t>
            </a:r>
          </a:p>
        </p:txBody>
      </p:sp>
      <p:sp>
        <p:nvSpPr>
          <p:cNvPr id="26" name="TextBox 25">
            <a:extLst>
              <a:ext uri="{FF2B5EF4-FFF2-40B4-BE49-F238E27FC236}">
                <a16:creationId xmlns:a16="http://schemas.microsoft.com/office/drawing/2014/main" id="{A2E9F81E-545B-49FD-820E-0C53EC8D161A}"/>
              </a:ext>
            </a:extLst>
          </p:cNvPr>
          <p:cNvSpPr txBox="1"/>
          <p:nvPr userDrawn="1"/>
        </p:nvSpPr>
        <p:spPr>
          <a:xfrm>
            <a:off x="544821" y="2151684"/>
            <a:ext cx="7779672" cy="584775"/>
          </a:xfrm>
          <a:prstGeom prst="rect">
            <a:avLst/>
          </a:prstGeom>
          <a:noFill/>
        </p:spPr>
        <p:txBody>
          <a:bodyPr wrap="square" rtlCol="0">
            <a:spAutoFit/>
          </a:bodyPr>
          <a:lstStyle/>
          <a:p>
            <a:r>
              <a:rPr lang="en-US" sz="3200" b="1" dirty="0">
                <a:solidFill>
                  <a:schemeClr val="bg1"/>
                </a:solidFill>
                <a:latin typeface="+mj-lt"/>
              </a:rPr>
              <a:t>Contact NC Balance of State CoC Staff</a:t>
            </a:r>
          </a:p>
        </p:txBody>
      </p:sp>
      <p:sp>
        <p:nvSpPr>
          <p:cNvPr id="27" name="TextBox 26">
            <a:extLst>
              <a:ext uri="{FF2B5EF4-FFF2-40B4-BE49-F238E27FC236}">
                <a16:creationId xmlns:a16="http://schemas.microsoft.com/office/drawing/2014/main" id="{76F6EB34-046B-4DB5-BE12-D49A6AAE762A}"/>
              </a:ext>
            </a:extLst>
          </p:cNvPr>
          <p:cNvSpPr txBox="1"/>
          <p:nvPr userDrawn="1"/>
        </p:nvSpPr>
        <p:spPr>
          <a:xfrm>
            <a:off x="796413" y="2657073"/>
            <a:ext cx="3450566" cy="830997"/>
          </a:xfrm>
          <a:prstGeom prst="rect">
            <a:avLst/>
          </a:prstGeom>
          <a:noFill/>
        </p:spPr>
        <p:txBody>
          <a:bodyPr wrap="square" rtlCol="0">
            <a:spAutoFit/>
          </a:bodyPr>
          <a:lstStyle/>
          <a:p>
            <a:r>
              <a:rPr lang="en-US" sz="2400" dirty="0">
                <a:solidFill>
                  <a:schemeClr val="bg1"/>
                </a:solidFill>
              </a:rPr>
              <a:t>bos@ncceh.org</a:t>
            </a:r>
          </a:p>
          <a:p>
            <a:r>
              <a:rPr lang="en-US" sz="2400" dirty="0">
                <a:solidFill>
                  <a:schemeClr val="bg1"/>
                </a:solidFill>
              </a:rPr>
              <a:t>919.755.4393</a:t>
            </a:r>
          </a:p>
        </p:txBody>
      </p:sp>
    </p:spTree>
    <p:extLst>
      <p:ext uri="{BB962C8B-B14F-4D97-AF65-F5344CB8AC3E}">
        <p14:creationId xmlns:p14="http://schemas.microsoft.com/office/powerpoint/2010/main" val="1053538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 NCCEH +BoS + Pers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2" name="Rectangle 1">
            <a:extLst>
              <a:ext uri="{FF2B5EF4-FFF2-40B4-BE49-F238E27FC236}">
                <a16:creationId xmlns:a16="http://schemas.microsoft.com/office/drawing/2014/main" id="{9718B6AC-32B6-4D42-B234-28A7DDD34BC5}"/>
              </a:ext>
            </a:extLst>
          </p:cNvPr>
          <p:cNvSpPr/>
          <p:nvPr userDrawn="1"/>
        </p:nvSpPr>
        <p:spPr>
          <a:xfrm>
            <a:off x="0" y="0"/>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dirty="0"/>
          </a:p>
        </p:txBody>
      </p:sp>
      <p:grpSp>
        <p:nvGrpSpPr>
          <p:cNvPr id="23" name="Group 22">
            <a:extLst>
              <a:ext uri="{FF2B5EF4-FFF2-40B4-BE49-F238E27FC236}">
                <a16:creationId xmlns:a16="http://schemas.microsoft.com/office/drawing/2014/main" id="{A807FE48-D4DC-4257-9DC6-4979A2F1119E}"/>
              </a:ext>
            </a:extLst>
          </p:cNvPr>
          <p:cNvGrpSpPr/>
          <p:nvPr userDrawn="1"/>
        </p:nvGrpSpPr>
        <p:grpSpPr>
          <a:xfrm>
            <a:off x="7929716" y="157317"/>
            <a:ext cx="3928612" cy="1426423"/>
            <a:chOff x="7929716" y="157317"/>
            <a:chExt cx="3928611" cy="1426423"/>
          </a:xfrm>
        </p:grpSpPr>
        <p:pic>
          <p:nvPicPr>
            <p:cNvPr id="14" name="Picture 13">
              <a:extLst>
                <a:ext uri="{FF2B5EF4-FFF2-40B4-BE49-F238E27FC236}">
                  <a16:creationId xmlns:a16="http://schemas.microsoft.com/office/drawing/2014/main" id="{2F9C61AD-59AF-4088-A04B-FD1DCA9039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6" name="Picture 15">
              <a:extLst>
                <a:ext uri="{FF2B5EF4-FFF2-40B4-BE49-F238E27FC236}">
                  <a16:creationId xmlns:a16="http://schemas.microsoft.com/office/drawing/2014/main" id="{3AAA1965-E1B6-4B09-9AEF-FC77989B33E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8" name="Picture 17">
              <a:extLst>
                <a:ext uri="{FF2B5EF4-FFF2-40B4-BE49-F238E27FC236}">
                  <a16:creationId xmlns:a16="http://schemas.microsoft.com/office/drawing/2014/main" id="{9387B844-83F2-4166-BBF1-D02DF77068A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9" name="TextBox 18">
              <a:extLst>
                <a:ext uri="{FF2B5EF4-FFF2-40B4-BE49-F238E27FC236}">
                  <a16:creationId xmlns:a16="http://schemas.microsoft.com/office/drawing/2014/main" id="{C31C7ADC-DA76-4661-9CB6-E56F46A48F11}"/>
                </a:ext>
              </a:extLst>
            </p:cNvPr>
            <p:cNvSpPr txBox="1"/>
            <p:nvPr userDrawn="1"/>
          </p:nvSpPr>
          <p:spPr>
            <a:xfrm>
              <a:off x="7929718" y="157317"/>
              <a:ext cx="3559278" cy="369460"/>
            </a:xfrm>
            <a:prstGeom prst="rect">
              <a:avLst/>
            </a:prstGeom>
            <a:noFill/>
          </p:spPr>
          <p:txBody>
            <a:bodyPr wrap="square" rtlCol="0">
              <a:spAutoFit/>
            </a:bodyPr>
            <a:lstStyle/>
            <a:p>
              <a:pPr algn="r"/>
              <a:r>
                <a:rPr lang="en-US" sz="1801" dirty="0">
                  <a:solidFill>
                    <a:schemeClr val="bg1"/>
                  </a:solidFill>
                </a:rPr>
                <a:t>NCEndHomelessness</a:t>
              </a:r>
            </a:p>
          </p:txBody>
        </p:sp>
        <p:sp>
          <p:nvSpPr>
            <p:cNvPr id="20" name="TextBox 19">
              <a:extLst>
                <a:ext uri="{FF2B5EF4-FFF2-40B4-BE49-F238E27FC236}">
                  <a16:creationId xmlns:a16="http://schemas.microsoft.com/office/drawing/2014/main" id="{C02BACD1-CAA0-4DE5-A604-F0E3AEE30500}"/>
                </a:ext>
              </a:extLst>
            </p:cNvPr>
            <p:cNvSpPr txBox="1"/>
            <p:nvPr userDrawn="1"/>
          </p:nvSpPr>
          <p:spPr>
            <a:xfrm>
              <a:off x="7929716" y="1214280"/>
              <a:ext cx="3559278" cy="369460"/>
            </a:xfrm>
            <a:prstGeom prst="rect">
              <a:avLst/>
            </a:prstGeom>
            <a:noFill/>
          </p:spPr>
          <p:txBody>
            <a:bodyPr wrap="square" rtlCol="0">
              <a:spAutoFit/>
            </a:bodyPr>
            <a:lstStyle/>
            <a:p>
              <a:pPr algn="r"/>
              <a:r>
                <a:rPr lang="en-US" sz="1801" dirty="0">
                  <a:solidFill>
                    <a:schemeClr val="bg1"/>
                  </a:solidFill>
                </a:rPr>
                <a:t>nc_end_homelessness</a:t>
              </a:r>
            </a:p>
          </p:txBody>
        </p:sp>
        <p:sp>
          <p:nvSpPr>
            <p:cNvPr id="21" name="TextBox 20">
              <a:extLst>
                <a:ext uri="{FF2B5EF4-FFF2-40B4-BE49-F238E27FC236}">
                  <a16:creationId xmlns:a16="http://schemas.microsoft.com/office/drawing/2014/main" id="{B79712D6-C5D8-41CB-B856-111934E44CFB}"/>
                </a:ext>
              </a:extLst>
            </p:cNvPr>
            <p:cNvSpPr txBox="1"/>
            <p:nvPr userDrawn="1"/>
          </p:nvSpPr>
          <p:spPr>
            <a:xfrm>
              <a:off x="7929716" y="685800"/>
              <a:ext cx="3559278" cy="369460"/>
            </a:xfrm>
            <a:prstGeom prst="rect">
              <a:avLst/>
            </a:prstGeom>
            <a:noFill/>
          </p:spPr>
          <p:txBody>
            <a:bodyPr wrap="square" rtlCol="0">
              <a:spAutoFit/>
            </a:bodyPr>
            <a:lstStyle/>
            <a:p>
              <a:pPr algn="r"/>
              <a:r>
                <a:rPr lang="en-US" sz="1801" dirty="0">
                  <a:solidFill>
                    <a:schemeClr val="bg1"/>
                  </a:solidFill>
                </a:rPr>
                <a:t>@NCHomelessness</a:t>
              </a:r>
            </a:p>
          </p:txBody>
        </p:sp>
      </p:grpSp>
      <p:sp>
        <p:nvSpPr>
          <p:cNvPr id="22" name="TextBox 21">
            <a:extLst>
              <a:ext uri="{FF2B5EF4-FFF2-40B4-BE49-F238E27FC236}">
                <a16:creationId xmlns:a16="http://schemas.microsoft.com/office/drawing/2014/main" id="{F4AA0E8E-AB8D-4598-B81F-AC201FEBEE3C}"/>
              </a:ext>
            </a:extLst>
          </p:cNvPr>
          <p:cNvSpPr txBox="1"/>
          <p:nvPr userDrawn="1"/>
        </p:nvSpPr>
        <p:spPr>
          <a:xfrm>
            <a:off x="544823" y="398450"/>
            <a:ext cx="3932237" cy="584775"/>
          </a:xfrm>
          <a:prstGeom prst="rect">
            <a:avLst/>
          </a:prstGeom>
          <a:noFill/>
        </p:spPr>
        <p:txBody>
          <a:bodyPr wrap="square" rtlCol="0">
            <a:spAutoFit/>
          </a:bodyPr>
          <a:lstStyle/>
          <a:p>
            <a:r>
              <a:rPr lang="en-US" sz="3200" b="1" dirty="0">
                <a:solidFill>
                  <a:schemeClr val="bg1"/>
                </a:solidFill>
                <a:latin typeface="+mj-lt"/>
              </a:rPr>
              <a:t>Contact NCCEH</a:t>
            </a:r>
          </a:p>
        </p:txBody>
      </p:sp>
      <p:sp>
        <p:nvSpPr>
          <p:cNvPr id="24" name="TextBox 23">
            <a:extLst>
              <a:ext uri="{FF2B5EF4-FFF2-40B4-BE49-F238E27FC236}">
                <a16:creationId xmlns:a16="http://schemas.microsoft.com/office/drawing/2014/main" id="{351898C2-6068-4119-9F5A-9F0B2947A3BC}"/>
              </a:ext>
            </a:extLst>
          </p:cNvPr>
          <p:cNvSpPr txBox="1"/>
          <p:nvPr userDrawn="1"/>
        </p:nvSpPr>
        <p:spPr>
          <a:xfrm>
            <a:off x="796413" y="903838"/>
            <a:ext cx="3450566" cy="830997"/>
          </a:xfrm>
          <a:prstGeom prst="rect">
            <a:avLst/>
          </a:prstGeom>
          <a:noFill/>
        </p:spPr>
        <p:txBody>
          <a:bodyPr wrap="square" rtlCol="0">
            <a:spAutoFit/>
          </a:bodyPr>
          <a:lstStyle/>
          <a:p>
            <a:r>
              <a:rPr lang="en-US" sz="2400" dirty="0">
                <a:solidFill>
                  <a:schemeClr val="bg1"/>
                </a:solidFill>
              </a:rPr>
              <a:t>hello@ncceh.org</a:t>
            </a:r>
          </a:p>
          <a:p>
            <a:r>
              <a:rPr lang="en-US" sz="2400" dirty="0">
                <a:solidFill>
                  <a:schemeClr val="bg1"/>
                </a:solidFill>
              </a:rPr>
              <a:t>919.755.4393</a:t>
            </a:r>
          </a:p>
        </p:txBody>
      </p:sp>
      <p:sp>
        <p:nvSpPr>
          <p:cNvPr id="25" name="TextBox 24">
            <a:extLst>
              <a:ext uri="{FF2B5EF4-FFF2-40B4-BE49-F238E27FC236}">
                <a16:creationId xmlns:a16="http://schemas.microsoft.com/office/drawing/2014/main" id="{619E2308-D96D-4D3E-892C-888502E1E9E4}"/>
              </a:ext>
            </a:extLst>
          </p:cNvPr>
          <p:cNvSpPr txBox="1"/>
          <p:nvPr userDrawn="1"/>
        </p:nvSpPr>
        <p:spPr>
          <a:xfrm>
            <a:off x="544821" y="2151684"/>
            <a:ext cx="7779672" cy="584775"/>
          </a:xfrm>
          <a:prstGeom prst="rect">
            <a:avLst/>
          </a:prstGeom>
          <a:noFill/>
        </p:spPr>
        <p:txBody>
          <a:bodyPr wrap="square" rtlCol="0">
            <a:spAutoFit/>
          </a:bodyPr>
          <a:lstStyle/>
          <a:p>
            <a:r>
              <a:rPr lang="en-US" sz="3200" b="1" dirty="0">
                <a:solidFill>
                  <a:schemeClr val="bg1"/>
                </a:solidFill>
                <a:latin typeface="+mj-lt"/>
              </a:rPr>
              <a:t>Contact NC Balance of State CoC Staff</a:t>
            </a:r>
          </a:p>
        </p:txBody>
      </p:sp>
      <p:sp>
        <p:nvSpPr>
          <p:cNvPr id="26" name="TextBox 25">
            <a:extLst>
              <a:ext uri="{FF2B5EF4-FFF2-40B4-BE49-F238E27FC236}">
                <a16:creationId xmlns:a16="http://schemas.microsoft.com/office/drawing/2014/main" id="{1C131FD7-6D87-4FE1-999F-DB015A543518}"/>
              </a:ext>
            </a:extLst>
          </p:cNvPr>
          <p:cNvSpPr txBox="1"/>
          <p:nvPr userDrawn="1"/>
        </p:nvSpPr>
        <p:spPr>
          <a:xfrm>
            <a:off x="796413" y="2657073"/>
            <a:ext cx="3450566" cy="830997"/>
          </a:xfrm>
          <a:prstGeom prst="rect">
            <a:avLst/>
          </a:prstGeom>
          <a:noFill/>
        </p:spPr>
        <p:txBody>
          <a:bodyPr wrap="square" rtlCol="0">
            <a:spAutoFit/>
          </a:bodyPr>
          <a:lstStyle/>
          <a:p>
            <a:r>
              <a:rPr lang="en-US" sz="2400" dirty="0">
                <a:solidFill>
                  <a:schemeClr val="bg1"/>
                </a:solidFill>
              </a:rPr>
              <a:t>bos@ncceh.org</a:t>
            </a:r>
          </a:p>
          <a:p>
            <a:r>
              <a:rPr lang="en-US" sz="2400" dirty="0">
                <a:solidFill>
                  <a:schemeClr val="bg1"/>
                </a:solidFill>
              </a:rPr>
              <a:t>919.755.4393</a:t>
            </a:r>
          </a:p>
        </p:txBody>
      </p:sp>
      <p:sp>
        <p:nvSpPr>
          <p:cNvPr id="27" name="TextBox 26">
            <a:extLst>
              <a:ext uri="{FF2B5EF4-FFF2-40B4-BE49-F238E27FC236}">
                <a16:creationId xmlns:a16="http://schemas.microsoft.com/office/drawing/2014/main" id="{580A8F3F-D9EB-49E8-A1D2-D65B93285E0E}"/>
              </a:ext>
            </a:extLst>
          </p:cNvPr>
          <p:cNvSpPr txBox="1"/>
          <p:nvPr userDrawn="1"/>
        </p:nvSpPr>
        <p:spPr>
          <a:xfrm>
            <a:off x="544819" y="3904919"/>
            <a:ext cx="5860025" cy="584775"/>
          </a:xfrm>
          <a:prstGeom prst="rect">
            <a:avLst/>
          </a:prstGeom>
          <a:noFill/>
        </p:spPr>
        <p:txBody>
          <a:bodyPr wrap="square" rtlCol="0">
            <a:spAutoFit/>
          </a:bodyPr>
          <a:lstStyle/>
          <a:p>
            <a:r>
              <a:rPr lang="en-US" sz="3200" b="1" dirty="0">
                <a:solidFill>
                  <a:schemeClr val="bg1"/>
                </a:solidFill>
                <a:latin typeface="+mj-lt"/>
              </a:rPr>
              <a:t>Contact </a:t>
            </a:r>
            <a:r>
              <a:rPr lang="en-US" sz="3200" b="1" dirty="0" err="1">
                <a:solidFill>
                  <a:schemeClr val="bg1"/>
                </a:solidFill>
                <a:latin typeface="+mj-lt"/>
              </a:rPr>
              <a:t>Firstname</a:t>
            </a:r>
            <a:r>
              <a:rPr lang="en-US" sz="3200" b="1" dirty="0">
                <a:solidFill>
                  <a:schemeClr val="bg1"/>
                </a:solidFill>
                <a:latin typeface="+mj-lt"/>
              </a:rPr>
              <a:t> </a:t>
            </a:r>
            <a:r>
              <a:rPr lang="en-US" sz="3200" b="1" dirty="0" err="1">
                <a:solidFill>
                  <a:schemeClr val="bg1"/>
                </a:solidFill>
                <a:latin typeface="+mj-lt"/>
              </a:rPr>
              <a:t>Lastname</a:t>
            </a:r>
            <a:endParaRPr lang="en-US" sz="3200" b="1" dirty="0">
              <a:solidFill>
                <a:schemeClr val="bg1"/>
              </a:solidFill>
              <a:latin typeface="+mj-lt"/>
            </a:endParaRPr>
          </a:p>
        </p:txBody>
      </p:sp>
      <p:sp>
        <p:nvSpPr>
          <p:cNvPr id="28" name="TextBox 27">
            <a:extLst>
              <a:ext uri="{FF2B5EF4-FFF2-40B4-BE49-F238E27FC236}">
                <a16:creationId xmlns:a16="http://schemas.microsoft.com/office/drawing/2014/main" id="{2C29438E-2FE7-406F-A226-B6AEEC5ABDB3}"/>
              </a:ext>
            </a:extLst>
          </p:cNvPr>
          <p:cNvSpPr txBox="1"/>
          <p:nvPr userDrawn="1"/>
        </p:nvSpPr>
        <p:spPr>
          <a:xfrm>
            <a:off x="796413" y="4410308"/>
            <a:ext cx="3450566" cy="830997"/>
          </a:xfrm>
          <a:prstGeom prst="rect">
            <a:avLst/>
          </a:prstGeom>
          <a:noFill/>
        </p:spPr>
        <p:txBody>
          <a:bodyPr wrap="square" rtlCol="0">
            <a:spAutoFit/>
          </a:bodyPr>
          <a:lstStyle/>
          <a:p>
            <a:r>
              <a:rPr lang="en-US" sz="2400" dirty="0">
                <a:solidFill>
                  <a:schemeClr val="bg1"/>
                </a:solidFill>
              </a:rPr>
              <a:t>Your Title Here</a:t>
            </a:r>
          </a:p>
          <a:p>
            <a:r>
              <a:rPr lang="en-US" sz="2400" dirty="0">
                <a:solidFill>
                  <a:schemeClr val="bg1"/>
                </a:solidFill>
              </a:rPr>
              <a:t>@ncceh.org</a:t>
            </a:r>
          </a:p>
        </p:txBody>
      </p:sp>
    </p:spTree>
    <p:extLst>
      <p:ext uri="{BB962C8B-B14F-4D97-AF65-F5344CB8AC3E}">
        <p14:creationId xmlns:p14="http://schemas.microsoft.com/office/powerpoint/2010/main" val="23114047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act NCCEH + Data Center + Pers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18B6AC-32B6-4D42-B234-28A7DDD34BC5}"/>
              </a:ext>
            </a:extLst>
          </p:cNvPr>
          <p:cNvSpPr/>
          <p:nvPr userDrawn="1"/>
        </p:nvSpPr>
        <p:spPr>
          <a:xfrm>
            <a:off x="0" y="59069"/>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dirty="0"/>
          </a:p>
        </p:txBody>
      </p:sp>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grpSp>
        <p:nvGrpSpPr>
          <p:cNvPr id="11" name="Group 10">
            <a:extLst>
              <a:ext uri="{FF2B5EF4-FFF2-40B4-BE49-F238E27FC236}">
                <a16:creationId xmlns:a16="http://schemas.microsoft.com/office/drawing/2014/main" id="{A0386FFB-3215-4C11-A507-3DF21ADCA25C}"/>
              </a:ext>
            </a:extLst>
          </p:cNvPr>
          <p:cNvGrpSpPr/>
          <p:nvPr userDrawn="1"/>
        </p:nvGrpSpPr>
        <p:grpSpPr>
          <a:xfrm>
            <a:off x="7929716" y="157317"/>
            <a:ext cx="3928612" cy="1426423"/>
            <a:chOff x="7929716" y="157317"/>
            <a:chExt cx="3928611" cy="1426423"/>
          </a:xfrm>
        </p:grpSpPr>
        <p:pic>
          <p:nvPicPr>
            <p:cNvPr id="12" name="Picture 11">
              <a:extLst>
                <a:ext uri="{FF2B5EF4-FFF2-40B4-BE49-F238E27FC236}">
                  <a16:creationId xmlns:a16="http://schemas.microsoft.com/office/drawing/2014/main" id="{06E2D61F-BDA7-4CA2-A290-4D2F69CEA0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3" name="Picture 12">
              <a:extLst>
                <a:ext uri="{FF2B5EF4-FFF2-40B4-BE49-F238E27FC236}">
                  <a16:creationId xmlns:a16="http://schemas.microsoft.com/office/drawing/2014/main" id="{702ECE31-B228-4447-8CA4-89383A7885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4" name="Picture 13">
              <a:extLst>
                <a:ext uri="{FF2B5EF4-FFF2-40B4-BE49-F238E27FC236}">
                  <a16:creationId xmlns:a16="http://schemas.microsoft.com/office/drawing/2014/main" id="{B9712656-52A7-45A9-B8F5-5028923240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5" name="TextBox 14">
              <a:extLst>
                <a:ext uri="{FF2B5EF4-FFF2-40B4-BE49-F238E27FC236}">
                  <a16:creationId xmlns:a16="http://schemas.microsoft.com/office/drawing/2014/main" id="{A45D3977-DA46-43DB-8A20-6E26D8FFF0EC}"/>
                </a:ext>
              </a:extLst>
            </p:cNvPr>
            <p:cNvSpPr txBox="1"/>
            <p:nvPr userDrawn="1"/>
          </p:nvSpPr>
          <p:spPr>
            <a:xfrm>
              <a:off x="7929718" y="157317"/>
              <a:ext cx="3559278" cy="369460"/>
            </a:xfrm>
            <a:prstGeom prst="rect">
              <a:avLst/>
            </a:prstGeom>
            <a:noFill/>
          </p:spPr>
          <p:txBody>
            <a:bodyPr wrap="square" rtlCol="0">
              <a:spAutoFit/>
            </a:bodyPr>
            <a:lstStyle/>
            <a:p>
              <a:pPr algn="r"/>
              <a:r>
                <a:rPr lang="en-US" sz="1801" dirty="0">
                  <a:solidFill>
                    <a:schemeClr val="bg1"/>
                  </a:solidFill>
                </a:rPr>
                <a:t>NCEndHomelessness</a:t>
              </a:r>
            </a:p>
          </p:txBody>
        </p:sp>
        <p:sp>
          <p:nvSpPr>
            <p:cNvPr id="16" name="TextBox 15">
              <a:extLst>
                <a:ext uri="{FF2B5EF4-FFF2-40B4-BE49-F238E27FC236}">
                  <a16:creationId xmlns:a16="http://schemas.microsoft.com/office/drawing/2014/main" id="{BDF78844-A8F4-4138-B886-3C3ECDF1F160}"/>
                </a:ext>
              </a:extLst>
            </p:cNvPr>
            <p:cNvSpPr txBox="1"/>
            <p:nvPr userDrawn="1"/>
          </p:nvSpPr>
          <p:spPr>
            <a:xfrm>
              <a:off x="7929716" y="1214280"/>
              <a:ext cx="3559278" cy="369460"/>
            </a:xfrm>
            <a:prstGeom prst="rect">
              <a:avLst/>
            </a:prstGeom>
            <a:noFill/>
          </p:spPr>
          <p:txBody>
            <a:bodyPr wrap="square" rtlCol="0">
              <a:spAutoFit/>
            </a:bodyPr>
            <a:lstStyle/>
            <a:p>
              <a:pPr algn="r"/>
              <a:r>
                <a:rPr lang="en-US" sz="1801" dirty="0">
                  <a:solidFill>
                    <a:schemeClr val="bg1"/>
                  </a:solidFill>
                </a:rPr>
                <a:t>nc_end_homelessness</a:t>
              </a:r>
            </a:p>
          </p:txBody>
        </p:sp>
        <p:sp>
          <p:nvSpPr>
            <p:cNvPr id="17" name="TextBox 16">
              <a:extLst>
                <a:ext uri="{FF2B5EF4-FFF2-40B4-BE49-F238E27FC236}">
                  <a16:creationId xmlns:a16="http://schemas.microsoft.com/office/drawing/2014/main" id="{10E7B235-4961-4B17-BFB8-F9CDB3C21DF7}"/>
                </a:ext>
              </a:extLst>
            </p:cNvPr>
            <p:cNvSpPr txBox="1"/>
            <p:nvPr userDrawn="1"/>
          </p:nvSpPr>
          <p:spPr>
            <a:xfrm>
              <a:off x="7929716" y="685800"/>
              <a:ext cx="3559278" cy="369460"/>
            </a:xfrm>
            <a:prstGeom prst="rect">
              <a:avLst/>
            </a:prstGeom>
            <a:noFill/>
          </p:spPr>
          <p:txBody>
            <a:bodyPr wrap="square" rtlCol="0">
              <a:spAutoFit/>
            </a:bodyPr>
            <a:lstStyle/>
            <a:p>
              <a:pPr algn="r"/>
              <a:r>
                <a:rPr lang="en-US" sz="1801" dirty="0">
                  <a:solidFill>
                    <a:schemeClr val="bg1"/>
                  </a:solidFill>
                </a:rPr>
                <a:t>@NCHomelessness</a:t>
              </a:r>
            </a:p>
          </p:txBody>
        </p:sp>
      </p:grpSp>
      <p:sp>
        <p:nvSpPr>
          <p:cNvPr id="20" name="TextBox 19">
            <a:extLst>
              <a:ext uri="{FF2B5EF4-FFF2-40B4-BE49-F238E27FC236}">
                <a16:creationId xmlns:a16="http://schemas.microsoft.com/office/drawing/2014/main" id="{91A6ABAB-E2BC-4FBE-9087-26C029470A11}"/>
              </a:ext>
            </a:extLst>
          </p:cNvPr>
          <p:cNvSpPr txBox="1"/>
          <p:nvPr userDrawn="1"/>
        </p:nvSpPr>
        <p:spPr>
          <a:xfrm>
            <a:off x="544823" y="398450"/>
            <a:ext cx="3932237" cy="584775"/>
          </a:xfrm>
          <a:prstGeom prst="rect">
            <a:avLst/>
          </a:prstGeom>
          <a:noFill/>
        </p:spPr>
        <p:txBody>
          <a:bodyPr wrap="square" rtlCol="0">
            <a:spAutoFit/>
          </a:bodyPr>
          <a:lstStyle/>
          <a:p>
            <a:r>
              <a:rPr lang="en-US" sz="3200" b="1" dirty="0">
                <a:solidFill>
                  <a:schemeClr val="bg1"/>
                </a:solidFill>
                <a:latin typeface="+mj-lt"/>
              </a:rPr>
              <a:t>Contact NCCEH</a:t>
            </a:r>
          </a:p>
        </p:txBody>
      </p:sp>
      <p:sp>
        <p:nvSpPr>
          <p:cNvPr id="21" name="TextBox 20">
            <a:extLst>
              <a:ext uri="{FF2B5EF4-FFF2-40B4-BE49-F238E27FC236}">
                <a16:creationId xmlns:a16="http://schemas.microsoft.com/office/drawing/2014/main" id="{9569B81C-7D20-4BD9-BBC6-8384B73433BE}"/>
              </a:ext>
            </a:extLst>
          </p:cNvPr>
          <p:cNvSpPr txBox="1"/>
          <p:nvPr userDrawn="1"/>
        </p:nvSpPr>
        <p:spPr>
          <a:xfrm>
            <a:off x="796413" y="903838"/>
            <a:ext cx="3450566" cy="830997"/>
          </a:xfrm>
          <a:prstGeom prst="rect">
            <a:avLst/>
          </a:prstGeom>
          <a:noFill/>
        </p:spPr>
        <p:txBody>
          <a:bodyPr wrap="square" rtlCol="0">
            <a:spAutoFit/>
          </a:bodyPr>
          <a:lstStyle/>
          <a:p>
            <a:r>
              <a:rPr lang="en-US" sz="2400" dirty="0">
                <a:solidFill>
                  <a:schemeClr val="bg1"/>
                </a:solidFill>
              </a:rPr>
              <a:t>hello@ncceh.org</a:t>
            </a:r>
          </a:p>
          <a:p>
            <a:r>
              <a:rPr lang="en-US" sz="2400" dirty="0">
                <a:solidFill>
                  <a:schemeClr val="bg1"/>
                </a:solidFill>
              </a:rPr>
              <a:t>919.755.4393</a:t>
            </a:r>
          </a:p>
        </p:txBody>
      </p:sp>
      <p:sp>
        <p:nvSpPr>
          <p:cNvPr id="22" name="TextBox 21">
            <a:extLst>
              <a:ext uri="{FF2B5EF4-FFF2-40B4-BE49-F238E27FC236}">
                <a16:creationId xmlns:a16="http://schemas.microsoft.com/office/drawing/2014/main" id="{9033F018-0F80-46F9-A0E0-3047CBF177ED}"/>
              </a:ext>
            </a:extLst>
          </p:cNvPr>
          <p:cNvSpPr txBox="1"/>
          <p:nvPr userDrawn="1"/>
        </p:nvSpPr>
        <p:spPr>
          <a:xfrm>
            <a:off x="544821" y="2151684"/>
            <a:ext cx="7779672" cy="584775"/>
          </a:xfrm>
          <a:prstGeom prst="rect">
            <a:avLst/>
          </a:prstGeom>
          <a:noFill/>
        </p:spPr>
        <p:txBody>
          <a:bodyPr wrap="square" rtlCol="0">
            <a:spAutoFit/>
          </a:bodyPr>
          <a:lstStyle/>
          <a:p>
            <a:r>
              <a:rPr lang="en-US" sz="3200" b="1" dirty="0">
                <a:solidFill>
                  <a:schemeClr val="bg1"/>
                </a:solidFill>
                <a:latin typeface="+mj-lt"/>
              </a:rPr>
              <a:t>Contact NCCEH Data Center Help Desk</a:t>
            </a:r>
          </a:p>
        </p:txBody>
      </p:sp>
      <p:sp>
        <p:nvSpPr>
          <p:cNvPr id="23" name="TextBox 22">
            <a:extLst>
              <a:ext uri="{FF2B5EF4-FFF2-40B4-BE49-F238E27FC236}">
                <a16:creationId xmlns:a16="http://schemas.microsoft.com/office/drawing/2014/main" id="{6DE58879-1491-40B6-A284-8757BFF60344}"/>
              </a:ext>
            </a:extLst>
          </p:cNvPr>
          <p:cNvSpPr txBox="1"/>
          <p:nvPr userDrawn="1"/>
        </p:nvSpPr>
        <p:spPr>
          <a:xfrm>
            <a:off x="796413" y="2657073"/>
            <a:ext cx="3450566" cy="830997"/>
          </a:xfrm>
          <a:prstGeom prst="rect">
            <a:avLst/>
          </a:prstGeom>
          <a:noFill/>
        </p:spPr>
        <p:txBody>
          <a:bodyPr wrap="square" rtlCol="0">
            <a:spAutoFit/>
          </a:bodyPr>
          <a:lstStyle/>
          <a:p>
            <a:r>
              <a:rPr lang="en-US" sz="2400" dirty="0">
                <a:solidFill>
                  <a:schemeClr val="bg1"/>
                </a:solidFill>
              </a:rPr>
              <a:t>hmis@ncceh.org</a:t>
            </a:r>
          </a:p>
          <a:p>
            <a:r>
              <a:rPr lang="en-US" sz="2400" dirty="0">
                <a:solidFill>
                  <a:schemeClr val="bg1"/>
                </a:solidFill>
              </a:rPr>
              <a:t>919.410.6997</a:t>
            </a:r>
          </a:p>
        </p:txBody>
      </p:sp>
      <p:sp>
        <p:nvSpPr>
          <p:cNvPr id="24" name="TextBox 23">
            <a:extLst>
              <a:ext uri="{FF2B5EF4-FFF2-40B4-BE49-F238E27FC236}">
                <a16:creationId xmlns:a16="http://schemas.microsoft.com/office/drawing/2014/main" id="{674F500D-3F78-4BBF-B277-F5CCD10ADCC2}"/>
              </a:ext>
            </a:extLst>
          </p:cNvPr>
          <p:cNvSpPr txBox="1"/>
          <p:nvPr userDrawn="1"/>
        </p:nvSpPr>
        <p:spPr>
          <a:xfrm>
            <a:off x="544819" y="3904919"/>
            <a:ext cx="5860025" cy="584775"/>
          </a:xfrm>
          <a:prstGeom prst="rect">
            <a:avLst/>
          </a:prstGeom>
          <a:noFill/>
        </p:spPr>
        <p:txBody>
          <a:bodyPr wrap="square" rtlCol="0">
            <a:spAutoFit/>
          </a:bodyPr>
          <a:lstStyle/>
          <a:p>
            <a:r>
              <a:rPr lang="en-US" sz="3200" b="1" dirty="0">
                <a:solidFill>
                  <a:schemeClr val="bg1"/>
                </a:solidFill>
                <a:latin typeface="+mj-lt"/>
              </a:rPr>
              <a:t>Contact </a:t>
            </a:r>
            <a:r>
              <a:rPr lang="en-US" sz="3200" b="1" dirty="0" err="1">
                <a:solidFill>
                  <a:schemeClr val="bg1"/>
                </a:solidFill>
                <a:latin typeface="+mj-lt"/>
              </a:rPr>
              <a:t>Firstname</a:t>
            </a:r>
            <a:r>
              <a:rPr lang="en-US" sz="3200" b="1" dirty="0">
                <a:solidFill>
                  <a:schemeClr val="bg1"/>
                </a:solidFill>
                <a:latin typeface="+mj-lt"/>
              </a:rPr>
              <a:t> </a:t>
            </a:r>
            <a:r>
              <a:rPr lang="en-US" sz="3200" b="1" dirty="0" err="1">
                <a:solidFill>
                  <a:schemeClr val="bg1"/>
                </a:solidFill>
                <a:latin typeface="+mj-lt"/>
              </a:rPr>
              <a:t>Lastname</a:t>
            </a:r>
            <a:endParaRPr lang="en-US" sz="3200" b="1" dirty="0">
              <a:solidFill>
                <a:schemeClr val="bg1"/>
              </a:solidFill>
              <a:latin typeface="+mj-lt"/>
            </a:endParaRPr>
          </a:p>
        </p:txBody>
      </p:sp>
      <p:sp>
        <p:nvSpPr>
          <p:cNvPr id="25" name="TextBox 24">
            <a:extLst>
              <a:ext uri="{FF2B5EF4-FFF2-40B4-BE49-F238E27FC236}">
                <a16:creationId xmlns:a16="http://schemas.microsoft.com/office/drawing/2014/main" id="{995089A8-B885-4014-8971-BCC532447AA8}"/>
              </a:ext>
            </a:extLst>
          </p:cNvPr>
          <p:cNvSpPr txBox="1"/>
          <p:nvPr userDrawn="1"/>
        </p:nvSpPr>
        <p:spPr>
          <a:xfrm>
            <a:off x="796413" y="4410308"/>
            <a:ext cx="3450566" cy="830997"/>
          </a:xfrm>
          <a:prstGeom prst="rect">
            <a:avLst/>
          </a:prstGeom>
          <a:noFill/>
        </p:spPr>
        <p:txBody>
          <a:bodyPr wrap="square" rtlCol="0">
            <a:spAutoFit/>
          </a:bodyPr>
          <a:lstStyle/>
          <a:p>
            <a:r>
              <a:rPr lang="en-US" sz="2400" dirty="0">
                <a:solidFill>
                  <a:schemeClr val="bg1"/>
                </a:solidFill>
              </a:rPr>
              <a:t>Your Title Here</a:t>
            </a:r>
          </a:p>
          <a:p>
            <a:r>
              <a:rPr lang="en-US" sz="2400" dirty="0">
                <a:solidFill>
                  <a:schemeClr val="bg1"/>
                </a:solidFill>
              </a:rPr>
              <a:t>@ncceh.org</a:t>
            </a:r>
          </a:p>
        </p:txBody>
      </p:sp>
    </p:spTree>
    <p:extLst>
      <p:ext uri="{BB962C8B-B14F-4D97-AF65-F5344CB8AC3E}">
        <p14:creationId xmlns:p14="http://schemas.microsoft.com/office/powerpoint/2010/main" val="37991226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act NCCEH + Data Center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2" name="Rectangle 1">
            <a:extLst>
              <a:ext uri="{FF2B5EF4-FFF2-40B4-BE49-F238E27FC236}">
                <a16:creationId xmlns:a16="http://schemas.microsoft.com/office/drawing/2014/main" id="{9718B6AC-32B6-4D42-B234-28A7DDD34BC5}"/>
              </a:ext>
            </a:extLst>
          </p:cNvPr>
          <p:cNvSpPr/>
          <p:nvPr userDrawn="1"/>
        </p:nvSpPr>
        <p:spPr>
          <a:xfrm>
            <a:off x="0" y="0"/>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p>
        </p:txBody>
      </p:sp>
      <p:grpSp>
        <p:nvGrpSpPr>
          <p:cNvPr id="11" name="Group 10">
            <a:extLst>
              <a:ext uri="{FF2B5EF4-FFF2-40B4-BE49-F238E27FC236}">
                <a16:creationId xmlns:a16="http://schemas.microsoft.com/office/drawing/2014/main" id="{A0386FFB-3215-4C11-A507-3DF21ADCA25C}"/>
              </a:ext>
            </a:extLst>
          </p:cNvPr>
          <p:cNvGrpSpPr/>
          <p:nvPr userDrawn="1"/>
        </p:nvGrpSpPr>
        <p:grpSpPr>
          <a:xfrm>
            <a:off x="7929716" y="157317"/>
            <a:ext cx="3928612" cy="1426423"/>
            <a:chOff x="7929716" y="157317"/>
            <a:chExt cx="3928611" cy="1426423"/>
          </a:xfrm>
        </p:grpSpPr>
        <p:pic>
          <p:nvPicPr>
            <p:cNvPr id="12" name="Picture 11">
              <a:extLst>
                <a:ext uri="{FF2B5EF4-FFF2-40B4-BE49-F238E27FC236}">
                  <a16:creationId xmlns:a16="http://schemas.microsoft.com/office/drawing/2014/main" id="{06E2D61F-BDA7-4CA2-A290-4D2F69CEA0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3" name="Picture 12">
              <a:extLst>
                <a:ext uri="{FF2B5EF4-FFF2-40B4-BE49-F238E27FC236}">
                  <a16:creationId xmlns:a16="http://schemas.microsoft.com/office/drawing/2014/main" id="{702ECE31-B228-4447-8CA4-89383A7885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4" name="Picture 13">
              <a:extLst>
                <a:ext uri="{FF2B5EF4-FFF2-40B4-BE49-F238E27FC236}">
                  <a16:creationId xmlns:a16="http://schemas.microsoft.com/office/drawing/2014/main" id="{B9712656-52A7-45A9-B8F5-5028923240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5" name="TextBox 14">
              <a:extLst>
                <a:ext uri="{FF2B5EF4-FFF2-40B4-BE49-F238E27FC236}">
                  <a16:creationId xmlns:a16="http://schemas.microsoft.com/office/drawing/2014/main" id="{A45D3977-DA46-43DB-8A20-6E26D8FFF0EC}"/>
                </a:ext>
              </a:extLst>
            </p:cNvPr>
            <p:cNvSpPr txBox="1"/>
            <p:nvPr userDrawn="1"/>
          </p:nvSpPr>
          <p:spPr>
            <a:xfrm>
              <a:off x="7929718" y="157317"/>
              <a:ext cx="3559278" cy="369460"/>
            </a:xfrm>
            <a:prstGeom prst="rect">
              <a:avLst/>
            </a:prstGeom>
            <a:noFill/>
          </p:spPr>
          <p:txBody>
            <a:bodyPr wrap="square" rtlCol="0">
              <a:spAutoFit/>
            </a:bodyPr>
            <a:lstStyle/>
            <a:p>
              <a:pPr algn="r"/>
              <a:r>
                <a:rPr lang="en-US" sz="1801" dirty="0">
                  <a:solidFill>
                    <a:schemeClr val="bg1"/>
                  </a:solidFill>
                </a:rPr>
                <a:t>NCEndHomelessness</a:t>
              </a:r>
            </a:p>
          </p:txBody>
        </p:sp>
        <p:sp>
          <p:nvSpPr>
            <p:cNvPr id="16" name="TextBox 15">
              <a:extLst>
                <a:ext uri="{FF2B5EF4-FFF2-40B4-BE49-F238E27FC236}">
                  <a16:creationId xmlns:a16="http://schemas.microsoft.com/office/drawing/2014/main" id="{BDF78844-A8F4-4138-B886-3C3ECDF1F160}"/>
                </a:ext>
              </a:extLst>
            </p:cNvPr>
            <p:cNvSpPr txBox="1"/>
            <p:nvPr userDrawn="1"/>
          </p:nvSpPr>
          <p:spPr>
            <a:xfrm>
              <a:off x="7929716" y="1214280"/>
              <a:ext cx="3559278" cy="369460"/>
            </a:xfrm>
            <a:prstGeom prst="rect">
              <a:avLst/>
            </a:prstGeom>
            <a:noFill/>
          </p:spPr>
          <p:txBody>
            <a:bodyPr wrap="square" rtlCol="0">
              <a:spAutoFit/>
            </a:bodyPr>
            <a:lstStyle/>
            <a:p>
              <a:pPr algn="r"/>
              <a:r>
                <a:rPr lang="en-US" sz="1801" dirty="0">
                  <a:solidFill>
                    <a:schemeClr val="bg1"/>
                  </a:solidFill>
                </a:rPr>
                <a:t>nc_end_homelessness</a:t>
              </a:r>
            </a:p>
          </p:txBody>
        </p:sp>
        <p:sp>
          <p:nvSpPr>
            <p:cNvPr id="17" name="TextBox 16">
              <a:extLst>
                <a:ext uri="{FF2B5EF4-FFF2-40B4-BE49-F238E27FC236}">
                  <a16:creationId xmlns:a16="http://schemas.microsoft.com/office/drawing/2014/main" id="{10E7B235-4961-4B17-BFB8-F9CDB3C21DF7}"/>
                </a:ext>
              </a:extLst>
            </p:cNvPr>
            <p:cNvSpPr txBox="1"/>
            <p:nvPr userDrawn="1"/>
          </p:nvSpPr>
          <p:spPr>
            <a:xfrm>
              <a:off x="7929716" y="685800"/>
              <a:ext cx="3559278" cy="369460"/>
            </a:xfrm>
            <a:prstGeom prst="rect">
              <a:avLst/>
            </a:prstGeom>
            <a:noFill/>
          </p:spPr>
          <p:txBody>
            <a:bodyPr wrap="square" rtlCol="0">
              <a:spAutoFit/>
            </a:bodyPr>
            <a:lstStyle/>
            <a:p>
              <a:pPr algn="r"/>
              <a:r>
                <a:rPr lang="en-US" sz="1801" dirty="0">
                  <a:solidFill>
                    <a:schemeClr val="bg1"/>
                  </a:solidFill>
                </a:rPr>
                <a:t>@NCHomelessness</a:t>
              </a:r>
            </a:p>
          </p:txBody>
        </p:sp>
      </p:grpSp>
      <p:sp>
        <p:nvSpPr>
          <p:cNvPr id="20" name="TextBox 19">
            <a:extLst>
              <a:ext uri="{FF2B5EF4-FFF2-40B4-BE49-F238E27FC236}">
                <a16:creationId xmlns:a16="http://schemas.microsoft.com/office/drawing/2014/main" id="{63BE4A4A-765A-401F-8055-38ED59380CAD}"/>
              </a:ext>
            </a:extLst>
          </p:cNvPr>
          <p:cNvSpPr txBox="1"/>
          <p:nvPr userDrawn="1"/>
        </p:nvSpPr>
        <p:spPr>
          <a:xfrm>
            <a:off x="544823" y="398450"/>
            <a:ext cx="3932237" cy="584775"/>
          </a:xfrm>
          <a:prstGeom prst="rect">
            <a:avLst/>
          </a:prstGeom>
          <a:noFill/>
        </p:spPr>
        <p:txBody>
          <a:bodyPr wrap="square" rtlCol="0">
            <a:spAutoFit/>
          </a:bodyPr>
          <a:lstStyle/>
          <a:p>
            <a:r>
              <a:rPr lang="en-US" sz="3200" b="1" dirty="0">
                <a:solidFill>
                  <a:schemeClr val="bg1"/>
                </a:solidFill>
                <a:latin typeface="+mj-lt"/>
              </a:rPr>
              <a:t>Contact NCCEH</a:t>
            </a:r>
          </a:p>
        </p:txBody>
      </p:sp>
      <p:sp>
        <p:nvSpPr>
          <p:cNvPr id="21" name="TextBox 20">
            <a:extLst>
              <a:ext uri="{FF2B5EF4-FFF2-40B4-BE49-F238E27FC236}">
                <a16:creationId xmlns:a16="http://schemas.microsoft.com/office/drawing/2014/main" id="{B213EC4A-9057-45DE-AF58-287AA4EAED83}"/>
              </a:ext>
            </a:extLst>
          </p:cNvPr>
          <p:cNvSpPr txBox="1"/>
          <p:nvPr userDrawn="1"/>
        </p:nvSpPr>
        <p:spPr>
          <a:xfrm>
            <a:off x="796413" y="903838"/>
            <a:ext cx="3450566" cy="830997"/>
          </a:xfrm>
          <a:prstGeom prst="rect">
            <a:avLst/>
          </a:prstGeom>
          <a:noFill/>
        </p:spPr>
        <p:txBody>
          <a:bodyPr wrap="square" rtlCol="0">
            <a:spAutoFit/>
          </a:bodyPr>
          <a:lstStyle/>
          <a:p>
            <a:r>
              <a:rPr lang="en-US" sz="2400" dirty="0">
                <a:solidFill>
                  <a:schemeClr val="bg1"/>
                </a:solidFill>
              </a:rPr>
              <a:t>hello@ncceh.org</a:t>
            </a:r>
          </a:p>
          <a:p>
            <a:r>
              <a:rPr lang="en-US" sz="2400" dirty="0">
                <a:solidFill>
                  <a:schemeClr val="bg1"/>
                </a:solidFill>
              </a:rPr>
              <a:t>919.755.4393</a:t>
            </a:r>
          </a:p>
        </p:txBody>
      </p:sp>
      <p:sp>
        <p:nvSpPr>
          <p:cNvPr id="22" name="TextBox 21">
            <a:extLst>
              <a:ext uri="{FF2B5EF4-FFF2-40B4-BE49-F238E27FC236}">
                <a16:creationId xmlns:a16="http://schemas.microsoft.com/office/drawing/2014/main" id="{9EEC8946-3EA6-4C9C-AB84-E8B7D5A92E31}"/>
              </a:ext>
            </a:extLst>
          </p:cNvPr>
          <p:cNvSpPr txBox="1"/>
          <p:nvPr userDrawn="1"/>
        </p:nvSpPr>
        <p:spPr>
          <a:xfrm>
            <a:off x="544821" y="2151684"/>
            <a:ext cx="7779672" cy="584775"/>
          </a:xfrm>
          <a:prstGeom prst="rect">
            <a:avLst/>
          </a:prstGeom>
          <a:noFill/>
        </p:spPr>
        <p:txBody>
          <a:bodyPr wrap="square" rtlCol="0">
            <a:spAutoFit/>
          </a:bodyPr>
          <a:lstStyle/>
          <a:p>
            <a:r>
              <a:rPr lang="en-US" sz="3200" b="1" dirty="0">
                <a:solidFill>
                  <a:schemeClr val="bg1"/>
                </a:solidFill>
                <a:latin typeface="+mj-lt"/>
              </a:rPr>
              <a:t>Contact NCCEH Data Center Help Desk</a:t>
            </a:r>
          </a:p>
        </p:txBody>
      </p:sp>
      <p:sp>
        <p:nvSpPr>
          <p:cNvPr id="23" name="TextBox 22">
            <a:extLst>
              <a:ext uri="{FF2B5EF4-FFF2-40B4-BE49-F238E27FC236}">
                <a16:creationId xmlns:a16="http://schemas.microsoft.com/office/drawing/2014/main" id="{B19F89EA-022E-451E-8E3C-ACBEC341B912}"/>
              </a:ext>
            </a:extLst>
          </p:cNvPr>
          <p:cNvSpPr txBox="1"/>
          <p:nvPr userDrawn="1"/>
        </p:nvSpPr>
        <p:spPr>
          <a:xfrm>
            <a:off x="796413" y="2657073"/>
            <a:ext cx="3450566" cy="830997"/>
          </a:xfrm>
          <a:prstGeom prst="rect">
            <a:avLst/>
          </a:prstGeom>
          <a:noFill/>
        </p:spPr>
        <p:txBody>
          <a:bodyPr wrap="square" rtlCol="0">
            <a:spAutoFit/>
          </a:bodyPr>
          <a:lstStyle/>
          <a:p>
            <a:r>
              <a:rPr lang="en-US" sz="2400" dirty="0">
                <a:solidFill>
                  <a:schemeClr val="bg1"/>
                </a:solidFill>
              </a:rPr>
              <a:t>hmis@ncceh.org</a:t>
            </a:r>
          </a:p>
          <a:p>
            <a:r>
              <a:rPr lang="en-US" sz="2400" dirty="0">
                <a:solidFill>
                  <a:schemeClr val="bg1"/>
                </a:solidFill>
              </a:rPr>
              <a:t>919.410.6997</a:t>
            </a:r>
          </a:p>
        </p:txBody>
      </p:sp>
    </p:spTree>
    <p:extLst>
      <p:ext uri="{BB962C8B-B14F-4D97-AF65-F5344CB8AC3E}">
        <p14:creationId xmlns:p14="http://schemas.microsoft.com/office/powerpoint/2010/main" val="4002011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act NCCEH + SO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2" name="Rectangle 1">
            <a:extLst>
              <a:ext uri="{FF2B5EF4-FFF2-40B4-BE49-F238E27FC236}">
                <a16:creationId xmlns:a16="http://schemas.microsoft.com/office/drawing/2014/main" id="{9718B6AC-32B6-4D42-B234-28A7DDD34BC5}"/>
              </a:ext>
            </a:extLst>
          </p:cNvPr>
          <p:cNvSpPr/>
          <p:nvPr userDrawn="1"/>
        </p:nvSpPr>
        <p:spPr>
          <a:xfrm>
            <a:off x="0" y="0"/>
            <a:ext cx="5860025" cy="685800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sz="1801"/>
          </a:p>
        </p:txBody>
      </p:sp>
      <p:grpSp>
        <p:nvGrpSpPr>
          <p:cNvPr id="11" name="Group 10">
            <a:extLst>
              <a:ext uri="{FF2B5EF4-FFF2-40B4-BE49-F238E27FC236}">
                <a16:creationId xmlns:a16="http://schemas.microsoft.com/office/drawing/2014/main" id="{A0386FFB-3215-4C11-A507-3DF21ADCA25C}"/>
              </a:ext>
            </a:extLst>
          </p:cNvPr>
          <p:cNvGrpSpPr/>
          <p:nvPr userDrawn="1"/>
        </p:nvGrpSpPr>
        <p:grpSpPr>
          <a:xfrm>
            <a:off x="7929716" y="157317"/>
            <a:ext cx="3928612" cy="1426423"/>
            <a:chOff x="7929716" y="157317"/>
            <a:chExt cx="3928611" cy="1426423"/>
          </a:xfrm>
        </p:grpSpPr>
        <p:pic>
          <p:nvPicPr>
            <p:cNvPr id="12" name="Picture 11">
              <a:extLst>
                <a:ext uri="{FF2B5EF4-FFF2-40B4-BE49-F238E27FC236}">
                  <a16:creationId xmlns:a16="http://schemas.microsoft.com/office/drawing/2014/main" id="{06E2D61F-BDA7-4CA2-A290-4D2F69CEA0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88994" y="157317"/>
              <a:ext cx="369333" cy="369333"/>
            </a:xfrm>
            <a:prstGeom prst="rect">
              <a:avLst/>
            </a:prstGeom>
          </p:spPr>
        </p:pic>
        <p:pic>
          <p:nvPicPr>
            <p:cNvPr id="13" name="Picture 12">
              <a:extLst>
                <a:ext uri="{FF2B5EF4-FFF2-40B4-BE49-F238E27FC236}">
                  <a16:creationId xmlns:a16="http://schemas.microsoft.com/office/drawing/2014/main" id="{702ECE31-B228-4447-8CA4-89383A7885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88993" y="685798"/>
              <a:ext cx="369333" cy="369334"/>
            </a:xfrm>
            <a:prstGeom prst="rect">
              <a:avLst/>
            </a:prstGeom>
          </p:spPr>
        </p:pic>
        <p:pic>
          <p:nvPicPr>
            <p:cNvPr id="14" name="Picture 13">
              <a:extLst>
                <a:ext uri="{FF2B5EF4-FFF2-40B4-BE49-F238E27FC236}">
                  <a16:creationId xmlns:a16="http://schemas.microsoft.com/office/drawing/2014/main" id="{B9712656-52A7-45A9-B8F5-5028923240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88993" y="1214280"/>
              <a:ext cx="369333" cy="369333"/>
            </a:xfrm>
            <a:prstGeom prst="rect">
              <a:avLst/>
            </a:prstGeom>
          </p:spPr>
        </p:pic>
        <p:sp>
          <p:nvSpPr>
            <p:cNvPr id="15" name="TextBox 14">
              <a:extLst>
                <a:ext uri="{FF2B5EF4-FFF2-40B4-BE49-F238E27FC236}">
                  <a16:creationId xmlns:a16="http://schemas.microsoft.com/office/drawing/2014/main" id="{A45D3977-DA46-43DB-8A20-6E26D8FFF0EC}"/>
                </a:ext>
              </a:extLst>
            </p:cNvPr>
            <p:cNvSpPr txBox="1"/>
            <p:nvPr userDrawn="1"/>
          </p:nvSpPr>
          <p:spPr>
            <a:xfrm>
              <a:off x="7929718" y="157317"/>
              <a:ext cx="3559278" cy="369460"/>
            </a:xfrm>
            <a:prstGeom prst="rect">
              <a:avLst/>
            </a:prstGeom>
            <a:noFill/>
          </p:spPr>
          <p:txBody>
            <a:bodyPr wrap="square" rtlCol="0">
              <a:spAutoFit/>
            </a:bodyPr>
            <a:lstStyle/>
            <a:p>
              <a:pPr algn="r"/>
              <a:r>
                <a:rPr lang="en-US" sz="1801" dirty="0">
                  <a:solidFill>
                    <a:schemeClr val="bg1"/>
                  </a:solidFill>
                </a:rPr>
                <a:t>NCEndHomelessness</a:t>
              </a:r>
            </a:p>
          </p:txBody>
        </p:sp>
        <p:sp>
          <p:nvSpPr>
            <p:cNvPr id="16" name="TextBox 15">
              <a:extLst>
                <a:ext uri="{FF2B5EF4-FFF2-40B4-BE49-F238E27FC236}">
                  <a16:creationId xmlns:a16="http://schemas.microsoft.com/office/drawing/2014/main" id="{BDF78844-A8F4-4138-B886-3C3ECDF1F160}"/>
                </a:ext>
              </a:extLst>
            </p:cNvPr>
            <p:cNvSpPr txBox="1"/>
            <p:nvPr userDrawn="1"/>
          </p:nvSpPr>
          <p:spPr>
            <a:xfrm>
              <a:off x="7929716" y="1214280"/>
              <a:ext cx="3559278" cy="369460"/>
            </a:xfrm>
            <a:prstGeom prst="rect">
              <a:avLst/>
            </a:prstGeom>
            <a:noFill/>
          </p:spPr>
          <p:txBody>
            <a:bodyPr wrap="square" rtlCol="0">
              <a:spAutoFit/>
            </a:bodyPr>
            <a:lstStyle/>
            <a:p>
              <a:pPr algn="r"/>
              <a:r>
                <a:rPr lang="en-US" sz="1801" dirty="0">
                  <a:solidFill>
                    <a:schemeClr val="bg1"/>
                  </a:solidFill>
                </a:rPr>
                <a:t>nc_end_homelessness</a:t>
              </a:r>
            </a:p>
          </p:txBody>
        </p:sp>
        <p:sp>
          <p:nvSpPr>
            <p:cNvPr id="17" name="TextBox 16">
              <a:extLst>
                <a:ext uri="{FF2B5EF4-FFF2-40B4-BE49-F238E27FC236}">
                  <a16:creationId xmlns:a16="http://schemas.microsoft.com/office/drawing/2014/main" id="{10E7B235-4961-4B17-BFB8-F9CDB3C21DF7}"/>
                </a:ext>
              </a:extLst>
            </p:cNvPr>
            <p:cNvSpPr txBox="1"/>
            <p:nvPr userDrawn="1"/>
          </p:nvSpPr>
          <p:spPr>
            <a:xfrm>
              <a:off x="7929716" y="685800"/>
              <a:ext cx="3559278" cy="369460"/>
            </a:xfrm>
            <a:prstGeom prst="rect">
              <a:avLst/>
            </a:prstGeom>
            <a:noFill/>
          </p:spPr>
          <p:txBody>
            <a:bodyPr wrap="square" rtlCol="0">
              <a:spAutoFit/>
            </a:bodyPr>
            <a:lstStyle/>
            <a:p>
              <a:pPr algn="r"/>
              <a:r>
                <a:rPr lang="en-US" sz="1801" dirty="0">
                  <a:solidFill>
                    <a:schemeClr val="bg1"/>
                  </a:solidFill>
                </a:rPr>
                <a:t>@NCHomelessness</a:t>
              </a:r>
            </a:p>
          </p:txBody>
        </p:sp>
      </p:grpSp>
      <p:sp>
        <p:nvSpPr>
          <p:cNvPr id="18" name="TextBox 17">
            <a:extLst>
              <a:ext uri="{FF2B5EF4-FFF2-40B4-BE49-F238E27FC236}">
                <a16:creationId xmlns:a16="http://schemas.microsoft.com/office/drawing/2014/main" id="{2875BD31-B02F-4949-97D4-394F8829DCCA}"/>
              </a:ext>
            </a:extLst>
          </p:cNvPr>
          <p:cNvSpPr txBox="1"/>
          <p:nvPr userDrawn="1"/>
        </p:nvSpPr>
        <p:spPr>
          <a:xfrm>
            <a:off x="544823" y="398450"/>
            <a:ext cx="3932237" cy="584775"/>
          </a:xfrm>
          <a:prstGeom prst="rect">
            <a:avLst/>
          </a:prstGeom>
          <a:noFill/>
        </p:spPr>
        <p:txBody>
          <a:bodyPr wrap="square" rtlCol="0">
            <a:spAutoFit/>
          </a:bodyPr>
          <a:lstStyle/>
          <a:p>
            <a:r>
              <a:rPr lang="en-US" sz="3200" b="1" dirty="0">
                <a:solidFill>
                  <a:schemeClr val="bg1"/>
                </a:solidFill>
                <a:latin typeface="+mj-lt"/>
              </a:rPr>
              <a:t>Contact NCCEH</a:t>
            </a:r>
          </a:p>
        </p:txBody>
      </p:sp>
      <p:sp>
        <p:nvSpPr>
          <p:cNvPr id="19" name="TextBox 18">
            <a:extLst>
              <a:ext uri="{FF2B5EF4-FFF2-40B4-BE49-F238E27FC236}">
                <a16:creationId xmlns:a16="http://schemas.microsoft.com/office/drawing/2014/main" id="{6CE45AC9-FA20-4F4B-95C3-7E5B5FC12913}"/>
              </a:ext>
            </a:extLst>
          </p:cNvPr>
          <p:cNvSpPr txBox="1"/>
          <p:nvPr userDrawn="1"/>
        </p:nvSpPr>
        <p:spPr>
          <a:xfrm>
            <a:off x="796413" y="903838"/>
            <a:ext cx="3450566" cy="830997"/>
          </a:xfrm>
          <a:prstGeom prst="rect">
            <a:avLst/>
          </a:prstGeom>
          <a:noFill/>
        </p:spPr>
        <p:txBody>
          <a:bodyPr wrap="square" rtlCol="0">
            <a:spAutoFit/>
          </a:bodyPr>
          <a:lstStyle/>
          <a:p>
            <a:r>
              <a:rPr lang="en-US" sz="2400" dirty="0">
                <a:solidFill>
                  <a:schemeClr val="bg1"/>
                </a:solidFill>
              </a:rPr>
              <a:t>hello@ncceh.org</a:t>
            </a:r>
          </a:p>
          <a:p>
            <a:r>
              <a:rPr lang="en-US" sz="2400" dirty="0">
                <a:solidFill>
                  <a:schemeClr val="bg1"/>
                </a:solidFill>
              </a:rPr>
              <a:t>919.755.4393</a:t>
            </a:r>
          </a:p>
        </p:txBody>
      </p:sp>
      <p:sp>
        <p:nvSpPr>
          <p:cNvPr id="20" name="TextBox 19">
            <a:extLst>
              <a:ext uri="{FF2B5EF4-FFF2-40B4-BE49-F238E27FC236}">
                <a16:creationId xmlns:a16="http://schemas.microsoft.com/office/drawing/2014/main" id="{B5DAEBC5-DF57-416E-AD05-5A8031A86BD2}"/>
              </a:ext>
            </a:extLst>
          </p:cNvPr>
          <p:cNvSpPr txBox="1"/>
          <p:nvPr userDrawn="1"/>
        </p:nvSpPr>
        <p:spPr>
          <a:xfrm>
            <a:off x="544821" y="2151686"/>
            <a:ext cx="7779672" cy="584775"/>
          </a:xfrm>
          <a:prstGeom prst="rect">
            <a:avLst/>
          </a:prstGeom>
          <a:noFill/>
        </p:spPr>
        <p:txBody>
          <a:bodyPr wrap="square" rtlCol="0">
            <a:spAutoFit/>
          </a:bodyPr>
          <a:lstStyle/>
          <a:p>
            <a:r>
              <a:rPr lang="en-US" sz="3200" b="1" dirty="0">
                <a:solidFill>
                  <a:schemeClr val="bg1"/>
                </a:solidFill>
                <a:latin typeface="+mj-lt"/>
              </a:rPr>
              <a:t>Contact us re: SOAR</a:t>
            </a:r>
          </a:p>
        </p:txBody>
      </p:sp>
      <p:sp>
        <p:nvSpPr>
          <p:cNvPr id="21" name="TextBox 20">
            <a:extLst>
              <a:ext uri="{FF2B5EF4-FFF2-40B4-BE49-F238E27FC236}">
                <a16:creationId xmlns:a16="http://schemas.microsoft.com/office/drawing/2014/main" id="{4B69C3BB-569E-44BF-952D-C62913897FF1}"/>
              </a:ext>
            </a:extLst>
          </p:cNvPr>
          <p:cNvSpPr txBox="1"/>
          <p:nvPr userDrawn="1"/>
        </p:nvSpPr>
        <p:spPr>
          <a:xfrm>
            <a:off x="796413" y="2657073"/>
            <a:ext cx="3450566" cy="830997"/>
          </a:xfrm>
          <a:prstGeom prst="rect">
            <a:avLst/>
          </a:prstGeom>
          <a:noFill/>
        </p:spPr>
        <p:txBody>
          <a:bodyPr wrap="square" rtlCol="0">
            <a:spAutoFit/>
          </a:bodyPr>
          <a:lstStyle/>
          <a:p>
            <a:r>
              <a:rPr lang="en-US" sz="2400" dirty="0">
                <a:solidFill>
                  <a:schemeClr val="bg1"/>
                </a:solidFill>
              </a:rPr>
              <a:t>soar@ncceh.org</a:t>
            </a:r>
          </a:p>
          <a:p>
            <a:r>
              <a:rPr lang="en-US" sz="2400" dirty="0">
                <a:solidFill>
                  <a:schemeClr val="bg1"/>
                </a:solidFill>
              </a:rPr>
              <a:t>919.755.4393</a:t>
            </a:r>
          </a:p>
        </p:txBody>
      </p:sp>
    </p:spTree>
    <p:extLst>
      <p:ext uri="{BB962C8B-B14F-4D97-AF65-F5344CB8AC3E}">
        <p14:creationId xmlns:p14="http://schemas.microsoft.com/office/powerpoint/2010/main" val="296065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7" name="Picture 6">
            <a:extLst>
              <a:ext uri="{FF2B5EF4-FFF2-40B4-BE49-F238E27FC236}">
                <a16:creationId xmlns:a16="http://schemas.microsoft.com/office/drawing/2014/main" id="{A42EF1A4-76A9-4119-B78C-FE711110EC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5" name="Table Placeholder 4">
            <a:extLst>
              <a:ext uri="{FF2B5EF4-FFF2-40B4-BE49-F238E27FC236}">
                <a16:creationId xmlns:a16="http://schemas.microsoft.com/office/drawing/2014/main" id="{1BD993E8-999B-44DC-8666-B2704DCEFD63}"/>
              </a:ext>
            </a:extLst>
          </p:cNvPr>
          <p:cNvSpPr>
            <a:spLocks noGrp="1"/>
          </p:cNvSpPr>
          <p:nvPr>
            <p:ph type="tbl" sz="quarter" idx="10"/>
          </p:nvPr>
        </p:nvSpPr>
        <p:spPr>
          <a:xfrm>
            <a:off x="688975" y="1897063"/>
            <a:ext cx="10266620" cy="4386262"/>
          </a:xfrm>
        </p:spPr>
        <p:txBody>
          <a:bodyPr/>
          <a:lstStyle/>
          <a:p>
            <a:endParaRPr lang="en-US"/>
          </a:p>
        </p:txBody>
      </p:sp>
    </p:spTree>
    <p:extLst>
      <p:ext uri="{BB962C8B-B14F-4D97-AF65-F5344CB8AC3E}">
        <p14:creationId xmlns:p14="http://schemas.microsoft.com/office/powerpoint/2010/main" val="3957921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8257"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D936A4FB-4499-426A-A9B7-0A1C58CDE4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24724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191" indent="0">
              <a:buNone/>
              <a:defRPr sz="2000" b="1"/>
            </a:lvl2pPr>
            <a:lvl3pPr marL="914380" indent="0">
              <a:buNone/>
              <a:defRPr sz="1801" b="1"/>
            </a:lvl3pPr>
            <a:lvl4pPr marL="1371571" indent="0">
              <a:buNone/>
              <a:defRPr sz="1600" b="1"/>
            </a:lvl4pPr>
            <a:lvl5pPr marL="1828761" indent="0">
              <a:buNone/>
              <a:defRPr sz="1600" b="1"/>
            </a:lvl5pPr>
            <a:lvl6pPr marL="2285951" indent="0">
              <a:buNone/>
              <a:defRPr sz="1600" b="1"/>
            </a:lvl6pPr>
            <a:lvl7pPr marL="2743141" indent="0">
              <a:buNone/>
              <a:defRPr sz="1600" b="1"/>
            </a:lvl7pPr>
            <a:lvl8pPr marL="3200332" indent="0">
              <a:buNone/>
              <a:defRPr sz="1600" b="1"/>
            </a:lvl8pPr>
            <a:lvl9pPr marL="3657522" indent="0">
              <a:buNone/>
              <a:defRPr sz="1600" b="1"/>
            </a:lvl9pPr>
          </a:lstStyle>
          <a:p>
            <a:pPr lvl="0"/>
            <a:r>
              <a:rPr lang="en-US"/>
              <a:t>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7" cy="823912"/>
          </a:xfrm>
        </p:spPr>
        <p:txBody>
          <a:bodyPr anchor="b"/>
          <a:lstStyle>
            <a:lvl1pPr marL="0" indent="0">
              <a:buNone/>
              <a:defRPr sz="2400" b="1"/>
            </a:lvl1pPr>
            <a:lvl2pPr marL="457191" indent="0">
              <a:buNone/>
              <a:defRPr sz="2000" b="1"/>
            </a:lvl2pPr>
            <a:lvl3pPr marL="914380" indent="0">
              <a:buNone/>
              <a:defRPr sz="1801" b="1"/>
            </a:lvl3pPr>
            <a:lvl4pPr marL="1371571" indent="0">
              <a:buNone/>
              <a:defRPr sz="1600" b="1"/>
            </a:lvl4pPr>
            <a:lvl5pPr marL="1828761" indent="0">
              <a:buNone/>
              <a:defRPr sz="1600" b="1"/>
            </a:lvl5pPr>
            <a:lvl6pPr marL="2285951" indent="0">
              <a:buNone/>
              <a:defRPr sz="1600" b="1"/>
            </a:lvl6pPr>
            <a:lvl7pPr marL="2743141" indent="0">
              <a:buNone/>
              <a:defRPr sz="1600" b="1"/>
            </a:lvl7pPr>
            <a:lvl8pPr marL="3200332" indent="0">
              <a:buNone/>
              <a:defRPr sz="1600" b="1"/>
            </a:lvl8pPr>
            <a:lvl9pPr marL="3657522"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7420928C-42A4-497E-9004-4B6F482D77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4137651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90805-AE57-4B1C-92EE-C9F6CD089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
        <p:nvSpPr>
          <p:cNvPr id="10" name="Title 1">
            <a:extLst>
              <a:ext uri="{FF2B5EF4-FFF2-40B4-BE49-F238E27FC236}">
                <a16:creationId xmlns:a16="http://schemas.microsoft.com/office/drawing/2014/main" id="{26C66B15-B952-4EDB-838A-AA5187285237}"/>
              </a:ext>
            </a:extLst>
          </p:cNvPr>
          <p:cNvSpPr>
            <a:spLocks noGrp="1"/>
          </p:cNvSpPr>
          <p:nvPr>
            <p:ph type="title"/>
          </p:nvPr>
        </p:nvSpPr>
        <p:spPr>
          <a:xfrm>
            <a:off x="589936" y="365127"/>
            <a:ext cx="10763865" cy="1325563"/>
          </a:xfrm>
        </p:spPr>
        <p:txBody>
          <a:bodyPr/>
          <a:lstStyle>
            <a:lvl1pPr>
              <a:defRPr>
                <a:solidFill>
                  <a:srgbClr val="2D737E"/>
                </a:solidFill>
              </a:defRPr>
            </a:lvl1pPr>
          </a:lstStyle>
          <a:p>
            <a:r>
              <a:rPr lang="en-US" dirty="0"/>
              <a:t>Click to edit Master title style</a:t>
            </a:r>
          </a:p>
        </p:txBody>
      </p:sp>
    </p:spTree>
    <p:extLst>
      <p:ext uri="{BB962C8B-B14F-4D97-AF65-F5344CB8AC3E}">
        <p14:creationId xmlns:p14="http://schemas.microsoft.com/office/powerpoint/2010/main" val="426603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B8DB4-56F8-47CC-8754-9665B1C8B586}"/>
              </a:ext>
            </a:extLst>
          </p:cNvPr>
          <p:cNvSpPr>
            <a:spLocks noGrp="1"/>
          </p:cNvSpPr>
          <p:nvPr>
            <p:ph type="title"/>
          </p:nvPr>
        </p:nvSpPr>
        <p:spPr>
          <a:xfrm>
            <a:off x="839791" y="457200"/>
            <a:ext cx="3932237" cy="1600200"/>
          </a:xfrm>
        </p:spPr>
        <p:txBody>
          <a:bodyPr anchor="b"/>
          <a:lstStyle>
            <a:lvl1pPr>
              <a:defRPr sz="3200"/>
            </a:lvl1pPr>
          </a:lstStyle>
          <a:p>
            <a:r>
              <a:rPr lang="en-US" dirty="0"/>
              <a:t>Click to edit Master title style</a:t>
            </a:r>
          </a:p>
        </p:txBody>
      </p:sp>
      <p:sp>
        <p:nvSpPr>
          <p:cNvPr id="5" name="Content Placeholder 2">
            <a:extLst>
              <a:ext uri="{FF2B5EF4-FFF2-40B4-BE49-F238E27FC236}">
                <a16:creationId xmlns:a16="http://schemas.microsoft.com/office/drawing/2014/main" id="{2D1EE389-DC37-42B2-9688-358E8751E653}"/>
              </a:ext>
            </a:extLst>
          </p:cNvPr>
          <p:cNvSpPr>
            <a:spLocks noGrp="1"/>
          </p:cNvSpPr>
          <p:nvPr>
            <p:ph idx="1"/>
          </p:nvPr>
        </p:nvSpPr>
        <p:spPr>
          <a:xfrm>
            <a:off x="5183188" y="987427"/>
            <a:ext cx="616902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60E7AC27-DD71-436B-8C2C-243A20547C2B}"/>
              </a:ext>
            </a:extLst>
          </p:cNvPr>
          <p:cNvSpPr>
            <a:spLocks noGrp="1"/>
          </p:cNvSpPr>
          <p:nvPr>
            <p:ph type="body" sz="half" idx="2"/>
          </p:nvPr>
        </p:nvSpPr>
        <p:spPr>
          <a:xfrm>
            <a:off x="839791" y="2057400"/>
            <a:ext cx="3932237" cy="3811588"/>
          </a:xfrm>
        </p:spPr>
        <p:txBody>
          <a:bodyPr/>
          <a:lstStyle>
            <a:lvl1pPr marL="0" indent="0">
              <a:buNone/>
              <a:defRPr sz="1600"/>
            </a:lvl1pPr>
            <a:lvl2pPr marL="457191" indent="0">
              <a:buNone/>
              <a:defRPr sz="1401"/>
            </a:lvl2pPr>
            <a:lvl3pPr marL="914380" indent="0">
              <a:buNone/>
              <a:defRPr sz="1200"/>
            </a:lvl3pPr>
            <a:lvl4pPr marL="1371571" indent="0">
              <a:buNone/>
              <a:defRPr sz="1001"/>
            </a:lvl4pPr>
            <a:lvl5pPr marL="1828761" indent="0">
              <a:buNone/>
              <a:defRPr sz="1001"/>
            </a:lvl5pPr>
            <a:lvl6pPr marL="2285951" indent="0">
              <a:buNone/>
              <a:defRPr sz="1001"/>
            </a:lvl6pPr>
            <a:lvl7pPr marL="2743141" indent="0">
              <a:buNone/>
              <a:defRPr sz="1001"/>
            </a:lvl7pPr>
            <a:lvl8pPr marL="3200332" indent="0">
              <a:buNone/>
              <a:defRPr sz="1001"/>
            </a:lvl8pPr>
            <a:lvl9pPr marL="3657522" indent="0">
              <a:buNone/>
              <a:defRPr sz="1001"/>
            </a:lvl9pPr>
          </a:lstStyle>
          <a:p>
            <a:pPr lvl="0"/>
            <a:r>
              <a:rPr lang="en-US"/>
              <a:t>Edit Master text styles</a:t>
            </a:r>
          </a:p>
        </p:txBody>
      </p:sp>
      <p:pic>
        <p:nvPicPr>
          <p:cNvPr id="8" name="Picture 7">
            <a:extLst>
              <a:ext uri="{FF2B5EF4-FFF2-40B4-BE49-F238E27FC236}">
                <a16:creationId xmlns:a16="http://schemas.microsoft.com/office/drawing/2014/main" id="{6173BE7A-1FA4-4B36-B384-E3C6EDDFD7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2394767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5249F85-0C12-420C-98C6-9303ED04661C}"/>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endParaRPr lang="en-US" dirty="0"/>
          </a:p>
        </p:txBody>
      </p:sp>
      <p:sp>
        <p:nvSpPr>
          <p:cNvPr id="8" name="Picture Placeholder 2">
            <a:extLst>
              <a:ext uri="{FF2B5EF4-FFF2-40B4-BE49-F238E27FC236}">
                <a16:creationId xmlns:a16="http://schemas.microsoft.com/office/drawing/2014/main" id="{A12DE73C-242D-416A-A17E-A48FF4D13C55}"/>
              </a:ext>
            </a:extLst>
          </p:cNvPr>
          <p:cNvSpPr>
            <a:spLocks noGrp="1" noChangeAspect="1"/>
          </p:cNvSpPr>
          <p:nvPr>
            <p:ph type="pic" idx="1"/>
          </p:nvPr>
        </p:nvSpPr>
        <p:spPr>
          <a:xfrm>
            <a:off x="5183189" y="987427"/>
            <a:ext cx="5848605" cy="4873625"/>
          </a:xfrm>
        </p:spPr>
        <p:txBody>
          <a:bodyPr anchor="t"/>
          <a:lstStyle>
            <a:lvl1pPr marL="0" indent="0">
              <a:buNone/>
              <a:defRPr sz="3200"/>
            </a:lvl1pPr>
            <a:lvl2pPr marL="457191" indent="0">
              <a:buNone/>
              <a:defRPr sz="2800"/>
            </a:lvl2pPr>
            <a:lvl3pPr marL="914380" indent="0">
              <a:buNone/>
              <a:defRPr sz="2400"/>
            </a:lvl3pPr>
            <a:lvl4pPr marL="1371571" indent="0">
              <a:buNone/>
              <a:defRPr sz="2000"/>
            </a:lvl4pPr>
            <a:lvl5pPr marL="1828761" indent="0">
              <a:buNone/>
              <a:defRPr sz="2000"/>
            </a:lvl5pPr>
            <a:lvl6pPr marL="2285951" indent="0">
              <a:buNone/>
              <a:defRPr sz="2000"/>
            </a:lvl6pPr>
            <a:lvl7pPr marL="2743141" indent="0">
              <a:buNone/>
              <a:defRPr sz="2000"/>
            </a:lvl7pPr>
            <a:lvl8pPr marL="3200332" indent="0">
              <a:buNone/>
              <a:defRPr sz="2000"/>
            </a:lvl8pPr>
            <a:lvl9pPr marL="3657522" indent="0">
              <a:buNone/>
              <a:defRPr sz="2000"/>
            </a:lvl9pPr>
          </a:lstStyle>
          <a:p>
            <a:r>
              <a:rPr lang="en-US"/>
              <a:t>Click icon to add picture</a:t>
            </a:r>
            <a:endParaRPr lang="en-US" dirty="0"/>
          </a:p>
        </p:txBody>
      </p:sp>
      <p:sp>
        <p:nvSpPr>
          <p:cNvPr id="9" name="Text Placeholder 3">
            <a:extLst>
              <a:ext uri="{FF2B5EF4-FFF2-40B4-BE49-F238E27FC236}">
                <a16:creationId xmlns:a16="http://schemas.microsoft.com/office/drawing/2014/main" id="{EA364080-A9FE-4AFC-B883-6E3B80E42F70}"/>
              </a:ext>
            </a:extLst>
          </p:cNvPr>
          <p:cNvSpPr>
            <a:spLocks noGrp="1"/>
          </p:cNvSpPr>
          <p:nvPr>
            <p:ph type="body" sz="half" idx="2"/>
          </p:nvPr>
        </p:nvSpPr>
        <p:spPr>
          <a:xfrm>
            <a:off x="839791" y="2057400"/>
            <a:ext cx="3932237" cy="3811588"/>
          </a:xfrm>
        </p:spPr>
        <p:txBody>
          <a:bodyPr/>
          <a:lstStyle>
            <a:lvl1pPr marL="0" indent="0">
              <a:buNone/>
              <a:defRPr sz="1600"/>
            </a:lvl1pPr>
            <a:lvl2pPr marL="457191" indent="0">
              <a:buNone/>
              <a:defRPr sz="1401"/>
            </a:lvl2pPr>
            <a:lvl3pPr marL="914380" indent="0">
              <a:buNone/>
              <a:defRPr sz="1200"/>
            </a:lvl3pPr>
            <a:lvl4pPr marL="1371571" indent="0">
              <a:buNone/>
              <a:defRPr sz="1001"/>
            </a:lvl4pPr>
            <a:lvl5pPr marL="1828761" indent="0">
              <a:buNone/>
              <a:defRPr sz="1001"/>
            </a:lvl5pPr>
            <a:lvl6pPr marL="2285951" indent="0">
              <a:buNone/>
              <a:defRPr sz="1001"/>
            </a:lvl6pPr>
            <a:lvl7pPr marL="2743141" indent="0">
              <a:buNone/>
              <a:defRPr sz="1001"/>
            </a:lvl7pPr>
            <a:lvl8pPr marL="3200332" indent="0">
              <a:buNone/>
              <a:defRPr sz="1001"/>
            </a:lvl8pPr>
            <a:lvl9pPr marL="3657522" indent="0">
              <a:buNone/>
              <a:defRPr sz="1001"/>
            </a:lvl9pPr>
          </a:lstStyle>
          <a:p>
            <a:pPr lvl="0"/>
            <a:r>
              <a:rPr lang="en-US"/>
              <a:t>Edit Master text styles</a:t>
            </a:r>
          </a:p>
        </p:txBody>
      </p:sp>
      <p:pic>
        <p:nvPicPr>
          <p:cNvPr id="10" name="Picture 9">
            <a:extLst>
              <a:ext uri="{FF2B5EF4-FFF2-40B4-BE49-F238E27FC236}">
                <a16:creationId xmlns:a16="http://schemas.microsoft.com/office/drawing/2014/main" id="{4780010F-5362-416B-A71B-1320BFFBFC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5596" y="5633883"/>
            <a:ext cx="1066800" cy="1066800"/>
          </a:xfrm>
          <a:prstGeom prst="rect">
            <a:avLst/>
          </a:prstGeom>
        </p:spPr>
      </p:pic>
    </p:spTree>
    <p:extLst>
      <p:ext uri="{BB962C8B-B14F-4D97-AF65-F5344CB8AC3E}">
        <p14:creationId xmlns:p14="http://schemas.microsoft.com/office/powerpoint/2010/main" val="1893392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258" y="365127"/>
            <a:ext cx="1066554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8258" y="1825625"/>
            <a:ext cx="10665542"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1312879"/>
      </p:ext>
    </p:extLst>
  </p:cSld>
  <p:clrMap bg1="lt1" tx1="dk1" bg2="lt2" tx2="dk2" accent1="accent1" accent2="accent2" accent3="accent3" accent4="accent4" accent5="accent5" accent6="accent6" hlink="hlink" folHlink="folHlink"/>
  <p:sldLayoutIdLst>
    <p:sldLayoutId id="2147483772" r:id="rId1"/>
    <p:sldLayoutId id="2147483779" r:id="rId2"/>
    <p:sldLayoutId id="2147483773" r:id="rId3"/>
    <p:sldLayoutId id="2147483774" r:id="rId4"/>
    <p:sldLayoutId id="2147483775" r:id="rId5"/>
    <p:sldLayoutId id="2147483776" r:id="rId6"/>
    <p:sldLayoutId id="2147483777" r:id="rId7"/>
    <p:sldLayoutId id="2147483780" r:id="rId8"/>
    <p:sldLayoutId id="2147483781" r:id="rId9"/>
    <p:sldLayoutId id="2147483786" r:id="rId10"/>
    <p:sldLayoutId id="2147483787" r:id="rId11"/>
  </p:sldLayoutIdLst>
  <p:txStyles>
    <p:titleStyle>
      <a:lvl1pPr algn="l" defTabSz="914380" rtl="0" eaLnBrk="1" latinLnBrk="0" hangingPunct="1">
        <a:lnSpc>
          <a:spcPct val="90000"/>
        </a:lnSpc>
        <a:spcBef>
          <a:spcPct val="0"/>
        </a:spcBef>
        <a:buNone/>
        <a:defRPr sz="4400" b="1" kern="1200">
          <a:solidFill>
            <a:srgbClr val="2F747E"/>
          </a:solidFill>
          <a:latin typeface="+mj-lt"/>
          <a:ea typeface="+mj-ea"/>
          <a:cs typeface="+mj-cs"/>
        </a:defRPr>
      </a:lvl1pPr>
    </p:titleStyle>
    <p:body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rgbClr val="484848"/>
          </a:solidFill>
          <a:latin typeface="+mn-lt"/>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rgbClr val="484848"/>
          </a:solidFill>
          <a:latin typeface="+mn-lt"/>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rgbClr val="484848"/>
          </a:solidFill>
          <a:latin typeface="+mn-lt"/>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0" rtl="0" eaLnBrk="1" latinLnBrk="0" hangingPunct="1">
        <a:defRPr sz="1801" kern="1200">
          <a:solidFill>
            <a:schemeClr val="tx1"/>
          </a:solidFill>
          <a:latin typeface="+mn-lt"/>
          <a:ea typeface="+mn-ea"/>
          <a:cs typeface="+mn-cs"/>
        </a:defRPr>
      </a:lvl1pPr>
      <a:lvl2pPr marL="457191" algn="l" defTabSz="914380" rtl="0" eaLnBrk="1" latinLnBrk="0" hangingPunct="1">
        <a:defRPr sz="1801" kern="1200">
          <a:solidFill>
            <a:schemeClr val="tx1"/>
          </a:solidFill>
          <a:latin typeface="+mn-lt"/>
          <a:ea typeface="+mn-ea"/>
          <a:cs typeface="+mn-cs"/>
        </a:defRPr>
      </a:lvl2pPr>
      <a:lvl3pPr marL="914380" algn="l" defTabSz="914380" rtl="0" eaLnBrk="1" latinLnBrk="0" hangingPunct="1">
        <a:defRPr sz="1801" kern="1200">
          <a:solidFill>
            <a:schemeClr val="tx1"/>
          </a:solidFill>
          <a:latin typeface="+mn-lt"/>
          <a:ea typeface="+mn-ea"/>
          <a:cs typeface="+mn-cs"/>
        </a:defRPr>
      </a:lvl3pPr>
      <a:lvl4pPr marL="1371571" algn="l" defTabSz="914380" rtl="0" eaLnBrk="1" latinLnBrk="0" hangingPunct="1">
        <a:defRPr sz="1801" kern="1200">
          <a:solidFill>
            <a:schemeClr val="tx1"/>
          </a:solidFill>
          <a:latin typeface="+mn-lt"/>
          <a:ea typeface="+mn-ea"/>
          <a:cs typeface="+mn-cs"/>
        </a:defRPr>
      </a:lvl4pPr>
      <a:lvl5pPr marL="1828761" algn="l" defTabSz="914380" rtl="0" eaLnBrk="1" latinLnBrk="0" hangingPunct="1">
        <a:defRPr sz="1801" kern="1200">
          <a:solidFill>
            <a:schemeClr val="tx1"/>
          </a:solidFill>
          <a:latin typeface="+mn-lt"/>
          <a:ea typeface="+mn-ea"/>
          <a:cs typeface="+mn-cs"/>
        </a:defRPr>
      </a:lvl5pPr>
      <a:lvl6pPr marL="2285951" algn="l" defTabSz="914380" rtl="0" eaLnBrk="1" latinLnBrk="0" hangingPunct="1">
        <a:defRPr sz="1801" kern="1200">
          <a:solidFill>
            <a:schemeClr val="tx1"/>
          </a:solidFill>
          <a:latin typeface="+mn-lt"/>
          <a:ea typeface="+mn-ea"/>
          <a:cs typeface="+mn-cs"/>
        </a:defRPr>
      </a:lvl6pPr>
      <a:lvl7pPr marL="2743141" algn="l" defTabSz="914380" rtl="0" eaLnBrk="1" latinLnBrk="0" hangingPunct="1">
        <a:defRPr sz="1801" kern="1200">
          <a:solidFill>
            <a:schemeClr val="tx1"/>
          </a:solidFill>
          <a:latin typeface="+mn-lt"/>
          <a:ea typeface="+mn-ea"/>
          <a:cs typeface="+mn-cs"/>
        </a:defRPr>
      </a:lvl7pPr>
      <a:lvl8pPr marL="3200332" algn="l" defTabSz="914380" rtl="0" eaLnBrk="1" latinLnBrk="0" hangingPunct="1">
        <a:defRPr sz="1801" kern="1200">
          <a:solidFill>
            <a:schemeClr val="tx1"/>
          </a:solidFill>
          <a:latin typeface="+mn-lt"/>
          <a:ea typeface="+mn-ea"/>
          <a:cs typeface="+mn-cs"/>
        </a:defRPr>
      </a:lvl8pPr>
      <a:lvl9pPr marL="3657522" algn="l" defTabSz="914380"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258" y="365127"/>
            <a:ext cx="1066554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8258" y="1825625"/>
            <a:ext cx="10665542"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9829112"/>
      </p:ext>
    </p:extLst>
  </p:cSld>
  <p:clrMap bg1="lt1" tx1="dk1" bg2="lt2" tx2="dk2" accent1="accent1" accent2="accent2" accent3="accent3" accent4="accent4" accent5="accent5" accent6="accent6" hlink="hlink" folHlink="folHlink"/>
  <p:sldLayoutIdLst>
    <p:sldLayoutId id="2147483808" r:id="rId1"/>
    <p:sldLayoutId id="2147483807" r:id="rId2"/>
    <p:sldLayoutId id="2147483741" r:id="rId3"/>
    <p:sldLayoutId id="2147483742" r:id="rId4"/>
    <p:sldLayoutId id="2147483819" r:id="rId5"/>
    <p:sldLayoutId id="2147483732" r:id="rId6"/>
    <p:sldLayoutId id="2147483746" r:id="rId7"/>
    <p:sldLayoutId id="2147483809" r:id="rId8"/>
    <p:sldLayoutId id="2147483737" r:id="rId9"/>
    <p:sldLayoutId id="2147483738" r:id="rId10"/>
    <p:sldLayoutId id="2147483739" r:id="rId11"/>
    <p:sldLayoutId id="2147483740" r:id="rId12"/>
  </p:sldLayoutIdLst>
  <p:txStyles>
    <p:titleStyle>
      <a:lvl1pPr algn="l" defTabSz="914380" rtl="0" eaLnBrk="1" latinLnBrk="0" hangingPunct="1">
        <a:lnSpc>
          <a:spcPct val="90000"/>
        </a:lnSpc>
        <a:spcBef>
          <a:spcPct val="0"/>
        </a:spcBef>
        <a:buNone/>
        <a:defRPr sz="4400" b="1" kern="1200">
          <a:solidFill>
            <a:srgbClr val="2F747E"/>
          </a:solidFill>
          <a:latin typeface="+mj-lt"/>
          <a:ea typeface="+mj-ea"/>
          <a:cs typeface="+mj-cs"/>
        </a:defRPr>
      </a:lvl1pPr>
    </p:titleStyle>
    <p:body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rgbClr val="484848"/>
          </a:solidFill>
          <a:latin typeface="+mn-lt"/>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rgbClr val="484848"/>
          </a:solidFill>
          <a:latin typeface="+mn-lt"/>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rgbClr val="484848"/>
          </a:solidFill>
          <a:latin typeface="+mn-lt"/>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0" rtl="0" eaLnBrk="1" latinLnBrk="0" hangingPunct="1">
        <a:defRPr sz="1801" kern="1200">
          <a:solidFill>
            <a:schemeClr val="tx1"/>
          </a:solidFill>
          <a:latin typeface="+mn-lt"/>
          <a:ea typeface="+mn-ea"/>
          <a:cs typeface="+mn-cs"/>
        </a:defRPr>
      </a:lvl1pPr>
      <a:lvl2pPr marL="457191" algn="l" defTabSz="914380" rtl="0" eaLnBrk="1" latinLnBrk="0" hangingPunct="1">
        <a:defRPr sz="1801" kern="1200">
          <a:solidFill>
            <a:schemeClr val="tx1"/>
          </a:solidFill>
          <a:latin typeface="+mn-lt"/>
          <a:ea typeface="+mn-ea"/>
          <a:cs typeface="+mn-cs"/>
        </a:defRPr>
      </a:lvl2pPr>
      <a:lvl3pPr marL="914380" algn="l" defTabSz="914380" rtl="0" eaLnBrk="1" latinLnBrk="0" hangingPunct="1">
        <a:defRPr sz="1801" kern="1200">
          <a:solidFill>
            <a:schemeClr val="tx1"/>
          </a:solidFill>
          <a:latin typeface="+mn-lt"/>
          <a:ea typeface="+mn-ea"/>
          <a:cs typeface="+mn-cs"/>
        </a:defRPr>
      </a:lvl3pPr>
      <a:lvl4pPr marL="1371571" algn="l" defTabSz="914380" rtl="0" eaLnBrk="1" latinLnBrk="0" hangingPunct="1">
        <a:defRPr sz="1801" kern="1200">
          <a:solidFill>
            <a:schemeClr val="tx1"/>
          </a:solidFill>
          <a:latin typeface="+mn-lt"/>
          <a:ea typeface="+mn-ea"/>
          <a:cs typeface="+mn-cs"/>
        </a:defRPr>
      </a:lvl4pPr>
      <a:lvl5pPr marL="1828761" algn="l" defTabSz="914380" rtl="0" eaLnBrk="1" latinLnBrk="0" hangingPunct="1">
        <a:defRPr sz="1801" kern="1200">
          <a:solidFill>
            <a:schemeClr val="tx1"/>
          </a:solidFill>
          <a:latin typeface="+mn-lt"/>
          <a:ea typeface="+mn-ea"/>
          <a:cs typeface="+mn-cs"/>
        </a:defRPr>
      </a:lvl5pPr>
      <a:lvl6pPr marL="2285951" algn="l" defTabSz="914380" rtl="0" eaLnBrk="1" latinLnBrk="0" hangingPunct="1">
        <a:defRPr sz="1801" kern="1200">
          <a:solidFill>
            <a:schemeClr val="tx1"/>
          </a:solidFill>
          <a:latin typeface="+mn-lt"/>
          <a:ea typeface="+mn-ea"/>
          <a:cs typeface="+mn-cs"/>
        </a:defRPr>
      </a:lvl6pPr>
      <a:lvl7pPr marL="2743141" algn="l" defTabSz="914380" rtl="0" eaLnBrk="1" latinLnBrk="0" hangingPunct="1">
        <a:defRPr sz="1801" kern="1200">
          <a:solidFill>
            <a:schemeClr val="tx1"/>
          </a:solidFill>
          <a:latin typeface="+mn-lt"/>
          <a:ea typeface="+mn-ea"/>
          <a:cs typeface="+mn-cs"/>
        </a:defRPr>
      </a:lvl7pPr>
      <a:lvl8pPr marL="3200332" algn="l" defTabSz="914380" rtl="0" eaLnBrk="1" latinLnBrk="0" hangingPunct="1">
        <a:defRPr sz="1801" kern="1200">
          <a:solidFill>
            <a:schemeClr val="tx1"/>
          </a:solidFill>
          <a:latin typeface="+mn-lt"/>
          <a:ea typeface="+mn-ea"/>
          <a:cs typeface="+mn-cs"/>
        </a:defRPr>
      </a:lvl8pPr>
      <a:lvl9pPr marL="3657522" algn="l" defTabSz="914380"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8258" y="365127"/>
            <a:ext cx="1066554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8258" y="1825625"/>
            <a:ext cx="10665542"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09745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9" r:id="rId3"/>
    <p:sldLayoutId id="2147483798" r:id="rId4"/>
    <p:sldLayoutId id="2147483800" r:id="rId5"/>
    <p:sldLayoutId id="2147483801" r:id="rId6"/>
    <p:sldLayoutId id="2147483802" r:id="rId7"/>
    <p:sldLayoutId id="2147483803" r:id="rId8"/>
    <p:sldLayoutId id="2147483806" r:id="rId9"/>
  </p:sldLayoutIdLst>
  <p:txStyles>
    <p:titleStyle>
      <a:lvl1pPr algn="l" defTabSz="914380" rtl="0" eaLnBrk="1" latinLnBrk="0" hangingPunct="1">
        <a:lnSpc>
          <a:spcPct val="90000"/>
        </a:lnSpc>
        <a:spcBef>
          <a:spcPct val="0"/>
        </a:spcBef>
        <a:buNone/>
        <a:defRPr sz="4400" b="1" kern="1200">
          <a:solidFill>
            <a:srgbClr val="2F747E"/>
          </a:solidFill>
          <a:latin typeface="+mj-lt"/>
          <a:ea typeface="+mj-ea"/>
          <a:cs typeface="+mj-cs"/>
        </a:defRPr>
      </a:lvl1pPr>
    </p:titleStyle>
    <p:body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rgbClr val="484848"/>
          </a:solidFill>
          <a:latin typeface="+mn-lt"/>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rgbClr val="484848"/>
          </a:solidFill>
          <a:latin typeface="+mn-lt"/>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rgbClr val="484848"/>
          </a:solidFill>
          <a:latin typeface="+mn-lt"/>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rgbClr val="484848"/>
          </a:solidFill>
          <a:latin typeface="+mn-lt"/>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0" rtl="0" eaLnBrk="1" latinLnBrk="0" hangingPunct="1">
        <a:defRPr sz="1801" kern="1200">
          <a:solidFill>
            <a:schemeClr val="tx1"/>
          </a:solidFill>
          <a:latin typeface="+mn-lt"/>
          <a:ea typeface="+mn-ea"/>
          <a:cs typeface="+mn-cs"/>
        </a:defRPr>
      </a:lvl1pPr>
      <a:lvl2pPr marL="457191" algn="l" defTabSz="914380" rtl="0" eaLnBrk="1" latinLnBrk="0" hangingPunct="1">
        <a:defRPr sz="1801" kern="1200">
          <a:solidFill>
            <a:schemeClr val="tx1"/>
          </a:solidFill>
          <a:latin typeface="+mn-lt"/>
          <a:ea typeface="+mn-ea"/>
          <a:cs typeface="+mn-cs"/>
        </a:defRPr>
      </a:lvl2pPr>
      <a:lvl3pPr marL="914380" algn="l" defTabSz="914380" rtl="0" eaLnBrk="1" latinLnBrk="0" hangingPunct="1">
        <a:defRPr sz="1801" kern="1200">
          <a:solidFill>
            <a:schemeClr val="tx1"/>
          </a:solidFill>
          <a:latin typeface="+mn-lt"/>
          <a:ea typeface="+mn-ea"/>
          <a:cs typeface="+mn-cs"/>
        </a:defRPr>
      </a:lvl3pPr>
      <a:lvl4pPr marL="1371571" algn="l" defTabSz="914380" rtl="0" eaLnBrk="1" latinLnBrk="0" hangingPunct="1">
        <a:defRPr sz="1801" kern="1200">
          <a:solidFill>
            <a:schemeClr val="tx1"/>
          </a:solidFill>
          <a:latin typeface="+mn-lt"/>
          <a:ea typeface="+mn-ea"/>
          <a:cs typeface="+mn-cs"/>
        </a:defRPr>
      </a:lvl4pPr>
      <a:lvl5pPr marL="1828761" algn="l" defTabSz="914380" rtl="0" eaLnBrk="1" latinLnBrk="0" hangingPunct="1">
        <a:defRPr sz="1801" kern="1200">
          <a:solidFill>
            <a:schemeClr val="tx1"/>
          </a:solidFill>
          <a:latin typeface="+mn-lt"/>
          <a:ea typeface="+mn-ea"/>
          <a:cs typeface="+mn-cs"/>
        </a:defRPr>
      </a:lvl5pPr>
      <a:lvl6pPr marL="2285951" algn="l" defTabSz="914380" rtl="0" eaLnBrk="1" latinLnBrk="0" hangingPunct="1">
        <a:defRPr sz="1801" kern="1200">
          <a:solidFill>
            <a:schemeClr val="tx1"/>
          </a:solidFill>
          <a:latin typeface="+mn-lt"/>
          <a:ea typeface="+mn-ea"/>
          <a:cs typeface="+mn-cs"/>
        </a:defRPr>
      </a:lvl6pPr>
      <a:lvl7pPr marL="2743141" algn="l" defTabSz="914380" rtl="0" eaLnBrk="1" latinLnBrk="0" hangingPunct="1">
        <a:defRPr sz="1801" kern="1200">
          <a:solidFill>
            <a:schemeClr val="tx1"/>
          </a:solidFill>
          <a:latin typeface="+mn-lt"/>
          <a:ea typeface="+mn-ea"/>
          <a:cs typeface="+mn-cs"/>
        </a:defRPr>
      </a:lvl7pPr>
      <a:lvl8pPr marL="3200332" algn="l" defTabSz="914380" rtl="0" eaLnBrk="1" latinLnBrk="0" hangingPunct="1">
        <a:defRPr sz="1801" kern="1200">
          <a:solidFill>
            <a:schemeClr val="tx1"/>
          </a:solidFill>
          <a:latin typeface="+mn-lt"/>
          <a:ea typeface="+mn-ea"/>
          <a:cs typeface="+mn-cs"/>
        </a:defRPr>
      </a:lvl8pPr>
      <a:lvl9pPr marL="3657522" algn="l" defTabSz="914380"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07F0E7-ED29-4A0C-8500-7D8FFAB24D9E}"/>
              </a:ext>
            </a:extLst>
          </p:cNvPr>
          <p:cNvSpPr>
            <a:spLocks noGrp="1"/>
          </p:cNvSpPr>
          <p:nvPr>
            <p:ph type="title"/>
          </p:nvPr>
        </p:nvSpPr>
        <p:spPr>
          <a:xfrm>
            <a:off x="838203"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3E732E5-55B2-4917-ACF0-D067948EA996}"/>
              </a:ext>
            </a:extLst>
          </p:cNvPr>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7958210"/>
      </p:ext>
    </p:extLst>
  </p:cSld>
  <p:clrMap bg1="lt1" tx1="dk1" bg2="lt2" tx2="dk2" accent1="accent1" accent2="accent2" accent3="accent3" accent4="accent4" accent5="accent5" accent6="accent6" hlink="hlink" folHlink="folHlink"/>
  <p:sldLayoutIdLst>
    <p:sldLayoutId id="2147483815" r:id="rId1"/>
    <p:sldLayoutId id="2147483788" r:id="rId2"/>
    <p:sldLayoutId id="2147483817" r:id="rId3"/>
    <p:sldLayoutId id="2147483814" r:id="rId4"/>
    <p:sldLayoutId id="2147483818" r:id="rId5"/>
    <p:sldLayoutId id="2147483816" r:id="rId6"/>
  </p:sldLayoutIdLst>
  <p:txStyles>
    <p:titleStyle>
      <a:lvl1pPr algn="l" defTabSz="91438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96" indent="-228596" algn="l" defTabSz="914380" rtl="0" eaLnBrk="1" latinLnBrk="0" hangingPunct="1">
        <a:lnSpc>
          <a:spcPct val="90000"/>
        </a:lnSpc>
        <a:spcBef>
          <a:spcPts val="1001"/>
        </a:spcBef>
        <a:buFont typeface="Arial" panose="020B0604020202020204" pitchFamily="34" charset="0"/>
        <a:buChar char="•"/>
        <a:defRPr sz="2800" kern="1200">
          <a:solidFill>
            <a:schemeClr val="bg1"/>
          </a:solidFill>
          <a:latin typeface="+mn-lt"/>
          <a:ea typeface="+mn-ea"/>
          <a:cs typeface="+mn-cs"/>
        </a:defRPr>
      </a:lvl1pPr>
      <a:lvl2pPr marL="685786" indent="-228596" algn="l" defTabSz="91438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6" indent="-228596" algn="l" defTabSz="91438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7" indent="-228596" algn="l" defTabSz="914380" rtl="0" eaLnBrk="1" latinLnBrk="0" hangingPunct="1">
        <a:lnSpc>
          <a:spcPct val="90000"/>
        </a:lnSpc>
        <a:spcBef>
          <a:spcPts val="500"/>
        </a:spcBef>
        <a:buFont typeface="Arial" panose="020B0604020202020204" pitchFamily="34" charset="0"/>
        <a:buChar char="•"/>
        <a:defRPr sz="1801" kern="1200">
          <a:solidFill>
            <a:schemeClr val="bg1"/>
          </a:solidFill>
          <a:latin typeface="+mn-lt"/>
          <a:ea typeface="+mn-ea"/>
          <a:cs typeface="+mn-cs"/>
        </a:defRPr>
      </a:lvl4pPr>
      <a:lvl5pPr marL="2057357" indent="-228596" algn="l" defTabSz="914380" rtl="0" eaLnBrk="1" latinLnBrk="0" hangingPunct="1">
        <a:lnSpc>
          <a:spcPct val="90000"/>
        </a:lnSpc>
        <a:spcBef>
          <a:spcPts val="500"/>
        </a:spcBef>
        <a:buFont typeface="Arial" panose="020B0604020202020204" pitchFamily="34" charset="0"/>
        <a:buChar char="•"/>
        <a:defRPr sz="1801" kern="1200">
          <a:solidFill>
            <a:schemeClr val="bg1"/>
          </a:solidFill>
          <a:latin typeface="+mn-lt"/>
          <a:ea typeface="+mn-ea"/>
          <a:cs typeface="+mn-cs"/>
        </a:defRPr>
      </a:lvl5pPr>
      <a:lvl6pPr marL="251454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37"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2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18" indent="-228596" algn="l" defTabSz="91438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80" rtl="0" eaLnBrk="1" latinLnBrk="0" hangingPunct="1">
        <a:defRPr sz="1801" kern="1200">
          <a:solidFill>
            <a:schemeClr val="tx1"/>
          </a:solidFill>
          <a:latin typeface="+mn-lt"/>
          <a:ea typeface="+mn-ea"/>
          <a:cs typeface="+mn-cs"/>
        </a:defRPr>
      </a:lvl1pPr>
      <a:lvl2pPr marL="457191" algn="l" defTabSz="914380" rtl="0" eaLnBrk="1" latinLnBrk="0" hangingPunct="1">
        <a:defRPr sz="1801" kern="1200">
          <a:solidFill>
            <a:schemeClr val="tx1"/>
          </a:solidFill>
          <a:latin typeface="+mn-lt"/>
          <a:ea typeface="+mn-ea"/>
          <a:cs typeface="+mn-cs"/>
        </a:defRPr>
      </a:lvl2pPr>
      <a:lvl3pPr marL="914380" algn="l" defTabSz="914380" rtl="0" eaLnBrk="1" latinLnBrk="0" hangingPunct="1">
        <a:defRPr sz="1801" kern="1200">
          <a:solidFill>
            <a:schemeClr val="tx1"/>
          </a:solidFill>
          <a:latin typeface="+mn-lt"/>
          <a:ea typeface="+mn-ea"/>
          <a:cs typeface="+mn-cs"/>
        </a:defRPr>
      </a:lvl3pPr>
      <a:lvl4pPr marL="1371571" algn="l" defTabSz="914380" rtl="0" eaLnBrk="1" latinLnBrk="0" hangingPunct="1">
        <a:defRPr sz="1801" kern="1200">
          <a:solidFill>
            <a:schemeClr val="tx1"/>
          </a:solidFill>
          <a:latin typeface="+mn-lt"/>
          <a:ea typeface="+mn-ea"/>
          <a:cs typeface="+mn-cs"/>
        </a:defRPr>
      </a:lvl4pPr>
      <a:lvl5pPr marL="1828761" algn="l" defTabSz="914380" rtl="0" eaLnBrk="1" latinLnBrk="0" hangingPunct="1">
        <a:defRPr sz="1801" kern="1200">
          <a:solidFill>
            <a:schemeClr val="tx1"/>
          </a:solidFill>
          <a:latin typeface="+mn-lt"/>
          <a:ea typeface="+mn-ea"/>
          <a:cs typeface="+mn-cs"/>
        </a:defRPr>
      </a:lvl5pPr>
      <a:lvl6pPr marL="2285951" algn="l" defTabSz="914380" rtl="0" eaLnBrk="1" latinLnBrk="0" hangingPunct="1">
        <a:defRPr sz="1801" kern="1200">
          <a:solidFill>
            <a:schemeClr val="tx1"/>
          </a:solidFill>
          <a:latin typeface="+mn-lt"/>
          <a:ea typeface="+mn-ea"/>
          <a:cs typeface="+mn-cs"/>
        </a:defRPr>
      </a:lvl6pPr>
      <a:lvl7pPr marL="2743141" algn="l" defTabSz="914380" rtl="0" eaLnBrk="1" latinLnBrk="0" hangingPunct="1">
        <a:defRPr sz="1801" kern="1200">
          <a:solidFill>
            <a:schemeClr val="tx1"/>
          </a:solidFill>
          <a:latin typeface="+mn-lt"/>
          <a:ea typeface="+mn-ea"/>
          <a:cs typeface="+mn-cs"/>
        </a:defRPr>
      </a:lvl7pPr>
      <a:lvl8pPr marL="3200332" algn="l" defTabSz="914380" rtl="0" eaLnBrk="1" latinLnBrk="0" hangingPunct="1">
        <a:defRPr sz="1801" kern="1200">
          <a:solidFill>
            <a:schemeClr val="tx1"/>
          </a:solidFill>
          <a:latin typeface="+mn-lt"/>
          <a:ea typeface="+mn-ea"/>
          <a:cs typeface="+mn-cs"/>
        </a:defRPr>
      </a:lvl8pPr>
      <a:lvl9pPr marL="3657522" algn="l" defTabSz="914380"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8.jpeg"/><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9.jpeg"/><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0.jpeg"/><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1.jpeg"/><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0C15F-211B-4828-968F-CBC7B7AB166A}"/>
              </a:ext>
            </a:extLst>
          </p:cNvPr>
          <p:cNvSpPr>
            <a:spLocks noGrp="1"/>
          </p:cNvSpPr>
          <p:nvPr>
            <p:ph type="ctrTitle"/>
          </p:nvPr>
        </p:nvSpPr>
        <p:spPr>
          <a:xfrm>
            <a:off x="334295" y="1574522"/>
            <a:ext cx="10294375" cy="2387600"/>
          </a:xfrm>
        </p:spPr>
        <p:txBody>
          <a:bodyPr/>
          <a:lstStyle/>
          <a:p>
            <a:r>
              <a:rPr lang="en-US" dirty="0">
                <a:cs typeface="Calibri"/>
              </a:rPr>
              <a:t>Using HMIS to Evaluate Program Outcomes</a:t>
            </a:r>
            <a:endParaRPr lang="en-US" dirty="0"/>
          </a:p>
        </p:txBody>
      </p:sp>
      <p:sp>
        <p:nvSpPr>
          <p:cNvPr id="3" name="Subtitle 2">
            <a:extLst>
              <a:ext uri="{FF2B5EF4-FFF2-40B4-BE49-F238E27FC236}">
                <a16:creationId xmlns:a16="http://schemas.microsoft.com/office/drawing/2014/main" id="{70A4B2FF-5AF8-4DF7-88D6-326F75B74AE4}"/>
              </a:ext>
            </a:extLst>
          </p:cNvPr>
          <p:cNvSpPr>
            <a:spLocks noGrp="1"/>
          </p:cNvSpPr>
          <p:nvPr>
            <p:ph type="subTitle" idx="1"/>
          </p:nvPr>
        </p:nvSpPr>
        <p:spPr>
          <a:xfrm>
            <a:off x="294965" y="4089679"/>
            <a:ext cx="10373035" cy="1549958"/>
          </a:xfrm>
        </p:spPr>
        <p:txBody>
          <a:bodyPr vert="horz" lIns="91440" tIns="45720" rIns="91440" bIns="45720" rtlCol="0" anchor="t">
            <a:normAutofit/>
          </a:bodyPr>
          <a:lstStyle/>
          <a:p>
            <a:r>
              <a:rPr lang="en-US" dirty="0">
                <a:cs typeface="Calibri"/>
              </a:rPr>
              <a:t>NCCEH Data Center</a:t>
            </a:r>
            <a:endParaRPr lang="en-US" dirty="0"/>
          </a:p>
        </p:txBody>
      </p:sp>
    </p:spTree>
    <p:extLst>
      <p:ext uri="{BB962C8B-B14F-4D97-AF65-F5344CB8AC3E}">
        <p14:creationId xmlns:p14="http://schemas.microsoft.com/office/powerpoint/2010/main" val="249901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61A3C0-23FB-4DB1-850B-D5A39DE14E1E}"/>
              </a:ext>
            </a:extLst>
          </p:cNvPr>
          <p:cNvSpPr>
            <a:spLocks noGrp="1"/>
          </p:cNvSpPr>
          <p:nvPr>
            <p:ph type="title"/>
          </p:nvPr>
        </p:nvSpPr>
        <p:spPr>
          <a:xfrm>
            <a:off x="589935" y="121936"/>
            <a:ext cx="10763865" cy="1325563"/>
          </a:xfrm>
        </p:spPr>
        <p:txBody>
          <a:bodyPr/>
          <a:lstStyle/>
          <a:p>
            <a:r>
              <a:rPr lang="en-US" dirty="0"/>
              <a:t>HMIS Tools: Canned Reports</a:t>
            </a:r>
          </a:p>
        </p:txBody>
      </p:sp>
      <p:graphicFrame>
        <p:nvGraphicFramePr>
          <p:cNvPr id="3" name="Table 3">
            <a:extLst>
              <a:ext uri="{FF2B5EF4-FFF2-40B4-BE49-F238E27FC236}">
                <a16:creationId xmlns:a16="http://schemas.microsoft.com/office/drawing/2014/main" id="{51F865C3-1141-05F8-F210-3A827A9D4AE9}"/>
              </a:ext>
            </a:extLst>
          </p:cNvPr>
          <p:cNvGraphicFramePr>
            <a:graphicFrameLocks noGrp="1"/>
          </p:cNvGraphicFramePr>
          <p:nvPr/>
        </p:nvGraphicFramePr>
        <p:xfrm>
          <a:off x="1545241" y="1194579"/>
          <a:ext cx="8853252" cy="5137198"/>
        </p:xfrm>
        <a:graphic>
          <a:graphicData uri="http://schemas.openxmlformats.org/drawingml/2006/table">
            <a:tbl>
              <a:tblPr firstRow="1" bandRow="1">
                <a:tableStyleId>{5C22544A-7EE6-4342-B048-85BDC9FD1C3A}</a:tableStyleId>
              </a:tblPr>
              <a:tblGrid>
                <a:gridCol w="4426626">
                  <a:extLst>
                    <a:ext uri="{9D8B030D-6E8A-4147-A177-3AD203B41FA5}">
                      <a16:colId xmlns:a16="http://schemas.microsoft.com/office/drawing/2014/main" val="1262507917"/>
                    </a:ext>
                  </a:extLst>
                </a:gridCol>
                <a:gridCol w="4426626">
                  <a:extLst>
                    <a:ext uri="{9D8B030D-6E8A-4147-A177-3AD203B41FA5}">
                      <a16:colId xmlns:a16="http://schemas.microsoft.com/office/drawing/2014/main" val="3165314973"/>
                    </a:ext>
                  </a:extLst>
                </a:gridCol>
              </a:tblGrid>
              <a:tr h="508276">
                <a:tc>
                  <a:txBody>
                    <a:bodyPr/>
                    <a:lstStyle/>
                    <a:p>
                      <a:r>
                        <a:rPr lang="en-US" dirty="0"/>
                        <a:t>Report</a:t>
                      </a:r>
                    </a:p>
                  </a:txBody>
                  <a:tcPr/>
                </a:tc>
                <a:tc>
                  <a:txBody>
                    <a:bodyPr/>
                    <a:lstStyle/>
                    <a:p>
                      <a:r>
                        <a:rPr lang="en-US" dirty="0"/>
                        <a:t>Use</a:t>
                      </a:r>
                    </a:p>
                  </a:txBody>
                  <a:tcPr/>
                </a:tc>
                <a:extLst>
                  <a:ext uri="{0D108BD9-81ED-4DB2-BD59-A6C34878D82A}">
                    <a16:rowId xmlns:a16="http://schemas.microsoft.com/office/drawing/2014/main" val="18551894"/>
                  </a:ext>
                </a:extLst>
              </a:tr>
              <a:tr h="877646">
                <a:tc>
                  <a:txBody>
                    <a:bodyPr/>
                    <a:lstStyle/>
                    <a:p>
                      <a:r>
                        <a:rPr lang="en-US" dirty="0"/>
                        <a:t>CoC APR</a:t>
                      </a:r>
                    </a:p>
                  </a:txBody>
                  <a:tcPr/>
                </a:tc>
                <a:tc>
                  <a:txBody>
                    <a:bodyPr/>
                    <a:lstStyle/>
                    <a:p>
                      <a:r>
                        <a:rPr lang="en-US" dirty="0"/>
                        <a:t># served, client demographics, exit destinations, number housed</a:t>
                      </a:r>
                    </a:p>
                  </a:txBody>
                  <a:tcPr/>
                </a:tc>
                <a:extLst>
                  <a:ext uri="{0D108BD9-81ED-4DB2-BD59-A6C34878D82A}">
                    <a16:rowId xmlns:a16="http://schemas.microsoft.com/office/drawing/2014/main" val="4256985038"/>
                  </a:ext>
                </a:extLst>
              </a:tr>
              <a:tr h="1281380">
                <a:tc>
                  <a:txBody>
                    <a:bodyPr/>
                    <a:lstStyle/>
                    <a:p>
                      <a:r>
                        <a:rPr lang="en-US" dirty="0"/>
                        <a:t>ESG CAPER</a:t>
                      </a:r>
                    </a:p>
                  </a:txBody>
                  <a:tcPr/>
                </a:tc>
                <a:tc>
                  <a:txBody>
                    <a:bodyPr/>
                    <a:lstStyle/>
                    <a:p>
                      <a:pPr marL="0" marR="0" lvl="0" indent="0" algn="l" defTabSz="914380" rtl="0" eaLnBrk="1" fontAlgn="auto" latinLnBrk="0" hangingPunct="1">
                        <a:lnSpc>
                          <a:spcPct val="100000"/>
                        </a:lnSpc>
                        <a:spcBef>
                          <a:spcPts val="0"/>
                        </a:spcBef>
                        <a:spcAft>
                          <a:spcPts val="0"/>
                        </a:spcAft>
                        <a:buClrTx/>
                        <a:buSzTx/>
                        <a:buFontTx/>
                        <a:buNone/>
                        <a:tabLst/>
                        <a:defRPr/>
                      </a:pPr>
                      <a:r>
                        <a:rPr lang="en-US" dirty="0"/>
                        <a:t># served, client demographics, exit destinations, number housed, rate of engagement (for outreach)</a:t>
                      </a:r>
                    </a:p>
                    <a:p>
                      <a:endParaRPr lang="en-US" dirty="0"/>
                    </a:p>
                  </a:txBody>
                  <a:tcPr/>
                </a:tc>
                <a:extLst>
                  <a:ext uri="{0D108BD9-81ED-4DB2-BD59-A6C34878D82A}">
                    <a16:rowId xmlns:a16="http://schemas.microsoft.com/office/drawing/2014/main" val="4094187625"/>
                  </a:ext>
                </a:extLst>
              </a:tr>
              <a:tr h="508276">
                <a:tc>
                  <a:txBody>
                    <a:bodyPr/>
                    <a:lstStyle/>
                    <a:p>
                      <a:r>
                        <a:rPr lang="en-US" dirty="0"/>
                        <a:t>Clients Served</a:t>
                      </a:r>
                    </a:p>
                  </a:txBody>
                  <a:tcPr/>
                </a:tc>
                <a:tc>
                  <a:txBody>
                    <a:bodyPr/>
                    <a:lstStyle/>
                    <a:p>
                      <a:r>
                        <a:rPr lang="en-US" dirty="0"/>
                        <a:t># of distinct clients served based on type of service provided or shelter stays in a date range</a:t>
                      </a:r>
                    </a:p>
                  </a:txBody>
                  <a:tcPr/>
                </a:tc>
                <a:extLst>
                  <a:ext uri="{0D108BD9-81ED-4DB2-BD59-A6C34878D82A}">
                    <a16:rowId xmlns:a16="http://schemas.microsoft.com/office/drawing/2014/main" val="1837660081"/>
                  </a:ext>
                </a:extLst>
              </a:tr>
              <a:tr h="508276">
                <a:tc>
                  <a:txBody>
                    <a:bodyPr/>
                    <a:lstStyle/>
                    <a:p>
                      <a:r>
                        <a:rPr lang="en-US" dirty="0"/>
                        <a:t>Referrals</a:t>
                      </a:r>
                    </a:p>
                  </a:txBody>
                  <a:tcPr/>
                </a:tc>
                <a:tc>
                  <a:txBody>
                    <a:bodyPr/>
                    <a:lstStyle/>
                    <a:p>
                      <a:r>
                        <a:rPr lang="en-US" dirty="0"/>
                        <a:t># of referrals incoming or outgoing in a date range, option to sort by many elements</a:t>
                      </a:r>
                    </a:p>
                  </a:txBody>
                  <a:tcPr/>
                </a:tc>
                <a:extLst>
                  <a:ext uri="{0D108BD9-81ED-4DB2-BD59-A6C34878D82A}">
                    <a16:rowId xmlns:a16="http://schemas.microsoft.com/office/drawing/2014/main" val="1436679554"/>
                  </a:ext>
                </a:extLst>
              </a:tr>
              <a:tr h="508276">
                <a:tc>
                  <a:txBody>
                    <a:bodyPr/>
                    <a:lstStyle/>
                    <a:p>
                      <a:r>
                        <a:rPr lang="en-US" dirty="0"/>
                        <a:t>Service Transaction</a:t>
                      </a:r>
                    </a:p>
                  </a:txBody>
                  <a:tcPr/>
                </a:tc>
                <a:tc>
                  <a:txBody>
                    <a:bodyPr/>
                    <a:lstStyle/>
                    <a:p>
                      <a:r>
                        <a:rPr lang="en-US" dirty="0"/>
                        <a:t># of services provided based on service type, in a date range, can sort by need outcome (met or unmet)</a:t>
                      </a:r>
                    </a:p>
                  </a:txBody>
                  <a:tcPr/>
                </a:tc>
                <a:extLst>
                  <a:ext uri="{0D108BD9-81ED-4DB2-BD59-A6C34878D82A}">
                    <a16:rowId xmlns:a16="http://schemas.microsoft.com/office/drawing/2014/main" val="2722991936"/>
                  </a:ext>
                </a:extLst>
              </a:tr>
            </a:tbl>
          </a:graphicData>
        </a:graphic>
      </p:graphicFrame>
    </p:spTree>
    <p:extLst>
      <p:ext uri="{BB962C8B-B14F-4D97-AF65-F5344CB8AC3E}">
        <p14:creationId xmlns:p14="http://schemas.microsoft.com/office/powerpoint/2010/main" val="3758214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A8A3-65C6-B90B-C32A-263B4C0FC594}"/>
              </a:ext>
            </a:extLst>
          </p:cNvPr>
          <p:cNvSpPr>
            <a:spLocks noGrp="1"/>
          </p:cNvSpPr>
          <p:nvPr>
            <p:ph type="title"/>
          </p:nvPr>
        </p:nvSpPr>
        <p:spPr>
          <a:xfrm>
            <a:off x="839789" y="365127"/>
            <a:ext cx="10515600" cy="1325563"/>
          </a:xfrm>
        </p:spPr>
        <p:txBody>
          <a:bodyPr anchor="ctr">
            <a:normAutofit/>
          </a:bodyPr>
          <a:lstStyle/>
          <a:p>
            <a:r>
              <a:rPr lang="en-US" dirty="0"/>
              <a:t>CoC APR Performance Outcome Guide</a:t>
            </a:r>
          </a:p>
        </p:txBody>
      </p:sp>
      <p:sp>
        <p:nvSpPr>
          <p:cNvPr id="9" name="Text Placeholder 2">
            <a:extLst>
              <a:ext uri="{FF2B5EF4-FFF2-40B4-BE49-F238E27FC236}">
                <a16:creationId xmlns:a16="http://schemas.microsoft.com/office/drawing/2014/main" id="{924D0067-C73B-74EC-32C0-54F3EF8FF3D2}"/>
              </a:ext>
            </a:extLst>
          </p:cNvPr>
          <p:cNvSpPr>
            <a:spLocks noGrp="1"/>
          </p:cNvSpPr>
          <p:nvPr>
            <p:ph type="body" idx="1"/>
          </p:nvPr>
        </p:nvSpPr>
        <p:spPr>
          <a:xfrm>
            <a:off x="839790" y="1681163"/>
            <a:ext cx="5157787" cy="823912"/>
          </a:xfrm>
        </p:spPr>
        <p:txBody>
          <a:bodyPr/>
          <a:lstStyle/>
          <a:p>
            <a:endParaRPr lang="en-US"/>
          </a:p>
        </p:txBody>
      </p:sp>
      <p:pic>
        <p:nvPicPr>
          <p:cNvPr id="4" name="Picture 3" descr="Graphical user interface, application&#10;&#10;Description automatically generated">
            <a:extLst>
              <a:ext uri="{FF2B5EF4-FFF2-40B4-BE49-F238E27FC236}">
                <a16:creationId xmlns:a16="http://schemas.microsoft.com/office/drawing/2014/main" id="{8E799B65-4BD7-3093-C19D-2644F9B6157C}"/>
              </a:ext>
            </a:extLst>
          </p:cNvPr>
          <p:cNvPicPr>
            <a:picLocks noChangeAspect="1"/>
          </p:cNvPicPr>
          <p:nvPr/>
        </p:nvPicPr>
        <p:blipFill>
          <a:blip r:embed="rId2"/>
          <a:stretch>
            <a:fillRect/>
          </a:stretch>
        </p:blipFill>
        <p:spPr>
          <a:xfrm>
            <a:off x="894992" y="2373549"/>
            <a:ext cx="5047382" cy="3816114"/>
          </a:xfrm>
          <a:prstGeom prst="rect">
            <a:avLst/>
          </a:prstGeom>
          <a:noFill/>
        </p:spPr>
      </p:pic>
      <p:sp>
        <p:nvSpPr>
          <p:cNvPr id="11" name="Text Placeholder 4">
            <a:extLst>
              <a:ext uri="{FF2B5EF4-FFF2-40B4-BE49-F238E27FC236}">
                <a16:creationId xmlns:a16="http://schemas.microsoft.com/office/drawing/2014/main" id="{4016E831-B7B4-03E2-90A9-CA944668CDC3}"/>
              </a:ext>
            </a:extLst>
          </p:cNvPr>
          <p:cNvSpPr>
            <a:spLocks noGrp="1"/>
          </p:cNvSpPr>
          <p:nvPr>
            <p:ph type="body" sz="quarter" idx="3"/>
          </p:nvPr>
        </p:nvSpPr>
        <p:spPr>
          <a:xfrm>
            <a:off x="6172201" y="1681163"/>
            <a:ext cx="5183187" cy="823912"/>
          </a:xfrm>
        </p:spPr>
        <p:txBody>
          <a:bodyPr/>
          <a:lstStyle/>
          <a:p>
            <a:endParaRPr lang="en-US"/>
          </a:p>
        </p:txBody>
      </p:sp>
      <p:pic>
        <p:nvPicPr>
          <p:cNvPr id="6" name="Content Placeholder 5">
            <a:extLst>
              <a:ext uri="{FF2B5EF4-FFF2-40B4-BE49-F238E27FC236}">
                <a16:creationId xmlns:a16="http://schemas.microsoft.com/office/drawing/2014/main" id="{A99636B5-2533-A32D-1848-58BBD702BC5B}"/>
              </a:ext>
            </a:extLst>
          </p:cNvPr>
          <p:cNvPicPr>
            <a:picLocks noGrp="1" noChangeAspect="1"/>
          </p:cNvPicPr>
          <p:nvPr>
            <p:ph sz="quarter" idx="4"/>
          </p:nvPr>
        </p:nvPicPr>
        <p:blipFill>
          <a:blip r:embed="rId3"/>
          <a:stretch>
            <a:fillRect/>
          </a:stretch>
        </p:blipFill>
        <p:spPr>
          <a:xfrm>
            <a:off x="6627425" y="2373549"/>
            <a:ext cx="4272737" cy="3816114"/>
          </a:xfrm>
        </p:spPr>
      </p:pic>
    </p:spTree>
    <p:extLst>
      <p:ext uri="{BB962C8B-B14F-4D97-AF65-F5344CB8AC3E}">
        <p14:creationId xmlns:p14="http://schemas.microsoft.com/office/powerpoint/2010/main" val="3947428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AF319-054C-EA7E-863D-BA88E8DABDAB}"/>
              </a:ext>
            </a:extLst>
          </p:cNvPr>
          <p:cNvSpPr>
            <a:spLocks noGrp="1"/>
          </p:cNvSpPr>
          <p:nvPr>
            <p:ph type="title"/>
          </p:nvPr>
        </p:nvSpPr>
        <p:spPr/>
        <p:txBody>
          <a:bodyPr/>
          <a:lstStyle/>
          <a:p>
            <a:r>
              <a:rPr lang="en-US" dirty="0"/>
              <a:t>CoC APR Performance Outcome Guide</a:t>
            </a:r>
          </a:p>
        </p:txBody>
      </p:sp>
      <p:sp>
        <p:nvSpPr>
          <p:cNvPr id="3" name="Text Placeholder 2">
            <a:extLst>
              <a:ext uri="{FF2B5EF4-FFF2-40B4-BE49-F238E27FC236}">
                <a16:creationId xmlns:a16="http://schemas.microsoft.com/office/drawing/2014/main" id="{44552EBF-C9D4-0BDD-ED02-030A27BDDDE2}"/>
              </a:ext>
            </a:extLst>
          </p:cNvPr>
          <p:cNvSpPr>
            <a:spLocks noGrp="1"/>
          </p:cNvSpPr>
          <p:nvPr>
            <p:ph type="body" idx="1"/>
          </p:nvPr>
        </p:nvSpPr>
        <p:spPr/>
        <p:txBody>
          <a:bodyPr/>
          <a:lstStyle/>
          <a:p>
            <a:endParaRPr lang="en-US"/>
          </a:p>
        </p:txBody>
      </p:sp>
      <p:pic>
        <p:nvPicPr>
          <p:cNvPr id="8" name="Content Placeholder 7">
            <a:extLst>
              <a:ext uri="{FF2B5EF4-FFF2-40B4-BE49-F238E27FC236}">
                <a16:creationId xmlns:a16="http://schemas.microsoft.com/office/drawing/2014/main" id="{6B3EE58E-FFE2-51EC-7E51-D879EB251CDC}"/>
              </a:ext>
            </a:extLst>
          </p:cNvPr>
          <p:cNvPicPr>
            <a:picLocks noGrp="1" noChangeAspect="1"/>
          </p:cNvPicPr>
          <p:nvPr>
            <p:ph sz="half" idx="2"/>
          </p:nvPr>
        </p:nvPicPr>
        <p:blipFill>
          <a:blip r:embed="rId2"/>
          <a:stretch>
            <a:fillRect/>
          </a:stretch>
        </p:blipFill>
        <p:spPr>
          <a:xfrm>
            <a:off x="341924" y="2534846"/>
            <a:ext cx="5677876" cy="1788307"/>
          </a:xfrm>
        </p:spPr>
      </p:pic>
      <p:sp>
        <p:nvSpPr>
          <p:cNvPr id="5" name="Text Placeholder 4">
            <a:extLst>
              <a:ext uri="{FF2B5EF4-FFF2-40B4-BE49-F238E27FC236}">
                <a16:creationId xmlns:a16="http://schemas.microsoft.com/office/drawing/2014/main" id="{70E6BDF7-3C34-FDA8-D15A-347314BDA60B}"/>
              </a:ext>
            </a:extLst>
          </p:cNvPr>
          <p:cNvSpPr>
            <a:spLocks noGrp="1"/>
          </p:cNvSpPr>
          <p:nvPr>
            <p:ph type="body" sz="quarter" idx="3"/>
          </p:nvPr>
        </p:nvSpPr>
        <p:spPr/>
        <p:txBody>
          <a:bodyPr/>
          <a:lstStyle/>
          <a:p>
            <a:endParaRPr lang="en-US"/>
          </a:p>
        </p:txBody>
      </p:sp>
      <p:pic>
        <p:nvPicPr>
          <p:cNvPr id="10" name="Content Placeholder 9">
            <a:extLst>
              <a:ext uri="{FF2B5EF4-FFF2-40B4-BE49-F238E27FC236}">
                <a16:creationId xmlns:a16="http://schemas.microsoft.com/office/drawing/2014/main" id="{F9478B02-D0C5-16F4-2CFD-1C6E5363A757}"/>
              </a:ext>
            </a:extLst>
          </p:cNvPr>
          <p:cNvPicPr>
            <a:picLocks noGrp="1" noChangeAspect="1"/>
          </p:cNvPicPr>
          <p:nvPr>
            <p:ph sz="quarter" idx="4"/>
          </p:nvPr>
        </p:nvPicPr>
        <p:blipFill>
          <a:blip r:embed="rId3"/>
          <a:stretch>
            <a:fillRect/>
          </a:stretch>
        </p:blipFill>
        <p:spPr>
          <a:xfrm>
            <a:off x="416798" y="5176837"/>
            <a:ext cx="4826248" cy="749339"/>
          </a:xfrm>
        </p:spPr>
      </p:pic>
      <p:pic>
        <p:nvPicPr>
          <p:cNvPr id="12" name="Picture 11">
            <a:extLst>
              <a:ext uri="{FF2B5EF4-FFF2-40B4-BE49-F238E27FC236}">
                <a16:creationId xmlns:a16="http://schemas.microsoft.com/office/drawing/2014/main" id="{D04D88D4-4292-505B-920B-B6D3C14C13DB}"/>
              </a:ext>
            </a:extLst>
          </p:cNvPr>
          <p:cNvPicPr>
            <a:picLocks noChangeAspect="1"/>
          </p:cNvPicPr>
          <p:nvPr/>
        </p:nvPicPr>
        <p:blipFill>
          <a:blip r:embed="rId4"/>
          <a:stretch>
            <a:fillRect/>
          </a:stretch>
        </p:blipFill>
        <p:spPr>
          <a:xfrm>
            <a:off x="5914417" y="2517752"/>
            <a:ext cx="6120124" cy="1771741"/>
          </a:xfrm>
          <a:prstGeom prst="rect">
            <a:avLst/>
          </a:prstGeom>
        </p:spPr>
      </p:pic>
    </p:spTree>
    <p:extLst>
      <p:ext uri="{BB962C8B-B14F-4D97-AF65-F5344CB8AC3E}">
        <p14:creationId xmlns:p14="http://schemas.microsoft.com/office/powerpoint/2010/main" val="442442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61A3C0-23FB-4DB1-850B-D5A39DE14E1E}"/>
              </a:ext>
            </a:extLst>
          </p:cNvPr>
          <p:cNvSpPr>
            <a:spLocks noGrp="1"/>
          </p:cNvSpPr>
          <p:nvPr>
            <p:ph type="title"/>
          </p:nvPr>
        </p:nvSpPr>
        <p:spPr/>
        <p:txBody>
          <a:bodyPr/>
          <a:lstStyle/>
          <a:p>
            <a:r>
              <a:rPr lang="en-US" dirty="0"/>
              <a:t>HMIS Tools: Business Objects Reports</a:t>
            </a:r>
          </a:p>
        </p:txBody>
      </p:sp>
    </p:spTree>
    <p:extLst>
      <p:ext uri="{BB962C8B-B14F-4D97-AF65-F5344CB8AC3E}">
        <p14:creationId xmlns:p14="http://schemas.microsoft.com/office/powerpoint/2010/main" val="3508782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E84ECA-EC57-9BB2-4C54-ED75C7B186B8}"/>
              </a:ext>
            </a:extLst>
          </p:cNvPr>
          <p:cNvPicPr>
            <a:picLocks noChangeAspect="1"/>
          </p:cNvPicPr>
          <p:nvPr/>
        </p:nvPicPr>
        <p:blipFill>
          <a:blip r:embed="rId2"/>
          <a:stretch>
            <a:fillRect/>
          </a:stretch>
        </p:blipFill>
        <p:spPr>
          <a:xfrm>
            <a:off x="3142034" y="1558157"/>
            <a:ext cx="5173345" cy="3741685"/>
          </a:xfrm>
          <a:prstGeom prst="rect">
            <a:avLst/>
          </a:prstGeom>
        </p:spPr>
      </p:pic>
    </p:spTree>
    <p:extLst>
      <p:ext uri="{BB962C8B-B14F-4D97-AF65-F5344CB8AC3E}">
        <p14:creationId xmlns:p14="http://schemas.microsoft.com/office/powerpoint/2010/main" val="3486837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7FA077-1B01-68B0-B1E3-4C828BA5064E}"/>
              </a:ext>
            </a:extLst>
          </p:cNvPr>
          <p:cNvPicPr>
            <a:picLocks noChangeAspect="1"/>
          </p:cNvPicPr>
          <p:nvPr/>
        </p:nvPicPr>
        <p:blipFill>
          <a:blip r:embed="rId2"/>
          <a:stretch>
            <a:fillRect/>
          </a:stretch>
        </p:blipFill>
        <p:spPr>
          <a:xfrm>
            <a:off x="93064" y="0"/>
            <a:ext cx="6464256" cy="6858000"/>
          </a:xfrm>
          <a:prstGeom prst="rect">
            <a:avLst/>
          </a:prstGeom>
        </p:spPr>
      </p:pic>
      <p:pic>
        <p:nvPicPr>
          <p:cNvPr id="5" name="Picture 4">
            <a:extLst>
              <a:ext uri="{FF2B5EF4-FFF2-40B4-BE49-F238E27FC236}">
                <a16:creationId xmlns:a16="http://schemas.microsoft.com/office/drawing/2014/main" id="{94CC3EEE-619A-FDCE-244B-E64A9F5000BE}"/>
              </a:ext>
            </a:extLst>
          </p:cNvPr>
          <p:cNvPicPr>
            <a:picLocks noChangeAspect="1"/>
          </p:cNvPicPr>
          <p:nvPr/>
        </p:nvPicPr>
        <p:blipFill>
          <a:blip r:embed="rId3"/>
          <a:stretch>
            <a:fillRect/>
          </a:stretch>
        </p:blipFill>
        <p:spPr>
          <a:xfrm>
            <a:off x="6557320" y="438665"/>
            <a:ext cx="5491929" cy="3148452"/>
          </a:xfrm>
          <a:prstGeom prst="rect">
            <a:avLst/>
          </a:prstGeom>
        </p:spPr>
      </p:pic>
      <p:pic>
        <p:nvPicPr>
          <p:cNvPr id="7" name="Picture 6">
            <a:extLst>
              <a:ext uri="{FF2B5EF4-FFF2-40B4-BE49-F238E27FC236}">
                <a16:creationId xmlns:a16="http://schemas.microsoft.com/office/drawing/2014/main" id="{0B053927-8183-D550-6BFE-61F99C22CA6E}"/>
              </a:ext>
            </a:extLst>
          </p:cNvPr>
          <p:cNvPicPr>
            <a:picLocks noChangeAspect="1"/>
          </p:cNvPicPr>
          <p:nvPr/>
        </p:nvPicPr>
        <p:blipFill>
          <a:blip r:embed="rId4"/>
          <a:stretch>
            <a:fillRect/>
          </a:stretch>
        </p:blipFill>
        <p:spPr>
          <a:xfrm>
            <a:off x="6673320" y="3994623"/>
            <a:ext cx="5259928" cy="2678026"/>
          </a:xfrm>
          <a:prstGeom prst="rect">
            <a:avLst/>
          </a:prstGeom>
        </p:spPr>
      </p:pic>
    </p:spTree>
    <p:extLst>
      <p:ext uri="{BB962C8B-B14F-4D97-AF65-F5344CB8AC3E}">
        <p14:creationId xmlns:p14="http://schemas.microsoft.com/office/powerpoint/2010/main" val="462723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91E1-845E-44E3-8092-EAD9163EE999}"/>
              </a:ext>
            </a:extLst>
          </p:cNvPr>
          <p:cNvSpPr>
            <a:spLocks noGrp="1"/>
          </p:cNvSpPr>
          <p:nvPr>
            <p:ph type="title"/>
          </p:nvPr>
        </p:nvSpPr>
        <p:spPr>
          <a:xfrm>
            <a:off x="839791" y="0"/>
            <a:ext cx="9638059" cy="1600200"/>
          </a:xfrm>
        </p:spPr>
        <p:txBody>
          <a:bodyPr>
            <a:normAutofit/>
          </a:bodyPr>
          <a:lstStyle/>
          <a:p>
            <a:r>
              <a:rPr lang="en-US" sz="6000" dirty="0">
                <a:cs typeface="Calibri"/>
              </a:rPr>
              <a:t>Agenda</a:t>
            </a:r>
            <a:endParaRPr lang="en-US" sz="6000" dirty="0"/>
          </a:p>
        </p:txBody>
      </p:sp>
      <p:sp>
        <p:nvSpPr>
          <p:cNvPr id="7" name="Text Placeholder 6">
            <a:extLst>
              <a:ext uri="{FF2B5EF4-FFF2-40B4-BE49-F238E27FC236}">
                <a16:creationId xmlns:a16="http://schemas.microsoft.com/office/drawing/2014/main" id="{5F6AA0A8-B144-446F-8571-89F4E8411779}"/>
              </a:ext>
            </a:extLst>
          </p:cNvPr>
          <p:cNvSpPr>
            <a:spLocks noGrp="1"/>
          </p:cNvSpPr>
          <p:nvPr>
            <p:ph type="body" sz="half" idx="2"/>
          </p:nvPr>
        </p:nvSpPr>
        <p:spPr>
          <a:xfrm>
            <a:off x="839791" y="2057400"/>
            <a:ext cx="9705170" cy="3811588"/>
          </a:xfrm>
        </p:spPr>
        <p:txBody>
          <a:bodyPr/>
          <a:lstStyle/>
          <a:p>
            <a:pPr marL="342900" indent="-342900">
              <a:buFont typeface="Wingdings" panose="05000000000000000000" pitchFamily="2" charset="2"/>
              <a:buChar char="Ø"/>
            </a:pPr>
            <a:r>
              <a:rPr lang="en-US" sz="3600" dirty="0"/>
              <a:t>Why evaluate your programs?</a:t>
            </a:r>
          </a:p>
          <a:p>
            <a:pPr marL="342900" indent="-342900">
              <a:buFont typeface="Wingdings" panose="05000000000000000000" pitchFamily="2" charset="2"/>
              <a:buChar char="Ø"/>
            </a:pPr>
            <a:r>
              <a:rPr lang="en-US" sz="3600" dirty="0"/>
              <a:t>Evaluation questions </a:t>
            </a:r>
          </a:p>
          <a:p>
            <a:pPr marL="342900" indent="-342900">
              <a:buFont typeface="Wingdings" panose="05000000000000000000" pitchFamily="2" charset="2"/>
              <a:buChar char="Ø"/>
            </a:pPr>
            <a:r>
              <a:rPr lang="en-US" sz="3600" dirty="0"/>
              <a:t>Reports in HMIS to help gather needed data </a:t>
            </a:r>
          </a:p>
          <a:p>
            <a:pPr marL="342900" indent="-342900">
              <a:buFont typeface="Wingdings" panose="05000000000000000000" pitchFamily="2" charset="2"/>
              <a:buChar char="Ø"/>
            </a:pPr>
            <a:r>
              <a:rPr lang="en-US" sz="3600" dirty="0"/>
              <a:t>How to present the results</a:t>
            </a:r>
          </a:p>
          <a:p>
            <a:endParaRPr lang="en-US" dirty="0"/>
          </a:p>
        </p:txBody>
      </p:sp>
    </p:spTree>
    <p:extLst>
      <p:ext uri="{BB962C8B-B14F-4D97-AF65-F5344CB8AC3E}">
        <p14:creationId xmlns:p14="http://schemas.microsoft.com/office/powerpoint/2010/main" val="2414800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505BCA-8DC7-4A51-8087-68700571EA0E}"/>
              </a:ext>
            </a:extLst>
          </p:cNvPr>
          <p:cNvSpPr>
            <a:spLocks noGrp="1"/>
          </p:cNvSpPr>
          <p:nvPr>
            <p:ph type="title"/>
          </p:nvPr>
        </p:nvSpPr>
        <p:spPr>
          <a:xfrm>
            <a:off x="688258" y="365127"/>
            <a:ext cx="10665542" cy="1325563"/>
          </a:xfrm>
        </p:spPr>
        <p:txBody>
          <a:bodyPr anchor="ctr">
            <a:normAutofit/>
          </a:bodyPr>
          <a:lstStyle/>
          <a:p>
            <a:r>
              <a:rPr lang="en-US" dirty="0"/>
              <a:t>Why evaluate your program and track outcomes?</a:t>
            </a:r>
          </a:p>
        </p:txBody>
      </p:sp>
      <p:sp>
        <p:nvSpPr>
          <p:cNvPr id="5" name="Content Placeholder 4">
            <a:extLst>
              <a:ext uri="{FF2B5EF4-FFF2-40B4-BE49-F238E27FC236}">
                <a16:creationId xmlns:a16="http://schemas.microsoft.com/office/drawing/2014/main" id="{BE0F38AD-0FD5-458D-90A0-04E20F0B1B85}"/>
              </a:ext>
            </a:extLst>
          </p:cNvPr>
          <p:cNvSpPr>
            <a:spLocks noGrp="1"/>
          </p:cNvSpPr>
          <p:nvPr>
            <p:ph sz="half" idx="1"/>
          </p:nvPr>
        </p:nvSpPr>
        <p:spPr>
          <a:xfrm>
            <a:off x="688257" y="1825625"/>
            <a:ext cx="5181599" cy="4667248"/>
          </a:xfrm>
        </p:spPr>
        <p:txBody>
          <a:bodyPr>
            <a:normAutofit/>
          </a:bodyPr>
          <a:lstStyle/>
          <a:p>
            <a:r>
              <a:rPr lang="en-US" sz="2600" dirty="0"/>
              <a:t>How do you know what you’re doing is working as you intend it to?</a:t>
            </a:r>
          </a:p>
          <a:p>
            <a:r>
              <a:rPr lang="en-US" sz="2600" dirty="0"/>
              <a:t>Is the program effective? </a:t>
            </a:r>
          </a:p>
          <a:p>
            <a:r>
              <a:rPr lang="en-US" sz="2600" dirty="0"/>
              <a:t>Internal and external use</a:t>
            </a:r>
          </a:p>
          <a:p>
            <a:pPr lvl="1"/>
            <a:r>
              <a:rPr lang="en-US" sz="2200" dirty="0"/>
              <a:t>Funders</a:t>
            </a:r>
          </a:p>
          <a:p>
            <a:pPr lvl="1"/>
            <a:r>
              <a:rPr lang="en-US" sz="2200" dirty="0"/>
              <a:t>Community Education </a:t>
            </a:r>
          </a:p>
          <a:p>
            <a:pPr lvl="1"/>
            <a:r>
              <a:rPr lang="en-US" sz="2200" dirty="0"/>
              <a:t>Board of Directors </a:t>
            </a:r>
          </a:p>
          <a:p>
            <a:pPr lvl="1"/>
            <a:r>
              <a:rPr lang="en-US" sz="2200" dirty="0"/>
              <a:t>Staff</a:t>
            </a:r>
          </a:p>
        </p:txBody>
      </p:sp>
      <p:pic>
        <p:nvPicPr>
          <p:cNvPr id="1026" name="Picture 2" descr="The Program Evaluation Cycle - Brighter Strategies">
            <a:extLst>
              <a:ext uri="{FF2B5EF4-FFF2-40B4-BE49-F238E27FC236}">
                <a16:creationId xmlns:a16="http://schemas.microsoft.com/office/drawing/2014/main" id="{27DFDECF-EB0B-16DC-B580-485A45CF73B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21029" y="1825625"/>
            <a:ext cx="5181599" cy="3922293"/>
          </a:xfrm>
          <a:prstGeom prst="rect">
            <a:avLst/>
          </a:prstGeom>
          <a:solidFill>
            <a:srgbClr val="FFFFFF"/>
          </a:solidFill>
        </p:spPr>
      </p:pic>
    </p:spTree>
    <p:extLst>
      <p:ext uri="{BB962C8B-B14F-4D97-AF65-F5344CB8AC3E}">
        <p14:creationId xmlns:p14="http://schemas.microsoft.com/office/powerpoint/2010/main" val="2906949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8A3E18-FCB7-47D7-B004-DF2311086AD5}"/>
              </a:ext>
            </a:extLst>
          </p:cNvPr>
          <p:cNvSpPr>
            <a:spLocks noGrp="1"/>
          </p:cNvSpPr>
          <p:nvPr>
            <p:ph type="title"/>
          </p:nvPr>
        </p:nvSpPr>
        <p:spPr/>
        <p:txBody>
          <a:bodyPr/>
          <a:lstStyle/>
          <a:p>
            <a:r>
              <a:rPr lang="en-US" dirty="0"/>
              <a:t>Outputs versus outcomes</a:t>
            </a:r>
          </a:p>
        </p:txBody>
      </p:sp>
      <p:sp>
        <p:nvSpPr>
          <p:cNvPr id="5" name="Text Placeholder 4">
            <a:extLst>
              <a:ext uri="{FF2B5EF4-FFF2-40B4-BE49-F238E27FC236}">
                <a16:creationId xmlns:a16="http://schemas.microsoft.com/office/drawing/2014/main" id="{165B818E-EE84-43BF-AB6F-A542C37C661C}"/>
              </a:ext>
            </a:extLst>
          </p:cNvPr>
          <p:cNvSpPr>
            <a:spLocks noGrp="1"/>
          </p:cNvSpPr>
          <p:nvPr>
            <p:ph type="body" idx="1"/>
          </p:nvPr>
        </p:nvSpPr>
        <p:spPr/>
        <p:txBody>
          <a:bodyPr/>
          <a:lstStyle/>
          <a:p>
            <a:r>
              <a:rPr lang="en-US" dirty="0"/>
              <a:t>Outputs </a:t>
            </a:r>
          </a:p>
        </p:txBody>
      </p:sp>
      <p:sp>
        <p:nvSpPr>
          <p:cNvPr id="6" name="Content Placeholder 5">
            <a:extLst>
              <a:ext uri="{FF2B5EF4-FFF2-40B4-BE49-F238E27FC236}">
                <a16:creationId xmlns:a16="http://schemas.microsoft.com/office/drawing/2014/main" id="{67EBBDDC-83CA-45E0-BAC7-1DFDE710963B}"/>
              </a:ext>
            </a:extLst>
          </p:cNvPr>
          <p:cNvSpPr>
            <a:spLocks noGrp="1"/>
          </p:cNvSpPr>
          <p:nvPr>
            <p:ph sz="half" idx="2"/>
          </p:nvPr>
        </p:nvSpPr>
        <p:spPr>
          <a:xfrm>
            <a:off x="639765" y="2771775"/>
            <a:ext cx="5157787" cy="3684588"/>
          </a:xfrm>
        </p:spPr>
        <p:txBody>
          <a:bodyPr>
            <a:normAutofit lnSpcReduction="10000"/>
          </a:bodyPr>
          <a:lstStyle/>
          <a:p>
            <a:pPr marL="457191" lvl="1" indent="0">
              <a:buNone/>
            </a:pPr>
            <a:r>
              <a:rPr lang="en-US" dirty="0"/>
              <a:t>Outputs are the means to an end. Deliverables, projects, services that help us work towards out goals.</a:t>
            </a:r>
          </a:p>
          <a:p>
            <a:pPr marL="457191" lvl="1" indent="0">
              <a:buNone/>
            </a:pPr>
            <a:endParaRPr lang="en-US" dirty="0"/>
          </a:p>
          <a:p>
            <a:r>
              <a:rPr lang="en-US" dirty="0"/>
              <a:t># of clients served</a:t>
            </a:r>
          </a:p>
          <a:p>
            <a:r>
              <a:rPr lang="en-US" dirty="0"/>
              <a:t># of services provided </a:t>
            </a:r>
          </a:p>
          <a:p>
            <a:r>
              <a:rPr lang="en-US" dirty="0"/>
              <a:t># of outreach contacts</a:t>
            </a:r>
          </a:p>
          <a:p>
            <a:endParaRPr lang="en-US" dirty="0"/>
          </a:p>
        </p:txBody>
      </p:sp>
      <p:sp>
        <p:nvSpPr>
          <p:cNvPr id="7" name="Text Placeholder 6">
            <a:extLst>
              <a:ext uri="{FF2B5EF4-FFF2-40B4-BE49-F238E27FC236}">
                <a16:creationId xmlns:a16="http://schemas.microsoft.com/office/drawing/2014/main" id="{5E66F30B-B8A9-41A2-A1A4-A7E66C1C0314}"/>
              </a:ext>
            </a:extLst>
          </p:cNvPr>
          <p:cNvSpPr>
            <a:spLocks noGrp="1"/>
          </p:cNvSpPr>
          <p:nvPr>
            <p:ph type="body" sz="quarter" idx="3"/>
          </p:nvPr>
        </p:nvSpPr>
        <p:spPr>
          <a:xfrm>
            <a:off x="6605590" y="1702596"/>
            <a:ext cx="5183187" cy="823912"/>
          </a:xfrm>
        </p:spPr>
        <p:txBody>
          <a:bodyPr/>
          <a:lstStyle/>
          <a:p>
            <a:r>
              <a:rPr lang="en-US" dirty="0"/>
              <a:t>Outcomes </a:t>
            </a:r>
          </a:p>
        </p:txBody>
      </p:sp>
      <p:sp>
        <p:nvSpPr>
          <p:cNvPr id="8" name="Content Placeholder 7">
            <a:extLst>
              <a:ext uri="{FF2B5EF4-FFF2-40B4-BE49-F238E27FC236}">
                <a16:creationId xmlns:a16="http://schemas.microsoft.com/office/drawing/2014/main" id="{F80C969D-A5EF-4B19-B89B-ACEA1D9E6AF2}"/>
              </a:ext>
            </a:extLst>
          </p:cNvPr>
          <p:cNvSpPr>
            <a:spLocks noGrp="1"/>
          </p:cNvSpPr>
          <p:nvPr>
            <p:ph sz="quarter" idx="4"/>
          </p:nvPr>
        </p:nvSpPr>
        <p:spPr/>
        <p:txBody>
          <a:bodyPr>
            <a:normAutofit lnSpcReduction="10000"/>
          </a:bodyPr>
          <a:lstStyle/>
          <a:p>
            <a:pPr marL="457191" lvl="1" indent="0">
              <a:buNone/>
            </a:pPr>
            <a:r>
              <a:rPr lang="en-US" dirty="0"/>
              <a:t>Measurable results defined as success of the goal.</a:t>
            </a:r>
          </a:p>
          <a:p>
            <a:pPr marL="457191" lvl="1" indent="0">
              <a:buNone/>
            </a:pPr>
            <a:endParaRPr lang="en-US" dirty="0"/>
          </a:p>
          <a:p>
            <a:r>
              <a:rPr lang="en-US" dirty="0"/>
              <a:t>X # of clients housed per year</a:t>
            </a:r>
          </a:p>
          <a:p>
            <a:r>
              <a:rPr lang="en-US" dirty="0"/>
              <a:t>Reduced length of time in shelter</a:t>
            </a:r>
          </a:p>
          <a:p>
            <a:r>
              <a:rPr lang="en-US" dirty="0"/>
              <a:t>Reduced length of time from intake to housing</a:t>
            </a:r>
          </a:p>
          <a:p>
            <a:r>
              <a:rPr lang="en-US" dirty="0"/>
              <a:t>Housing retention </a:t>
            </a:r>
          </a:p>
        </p:txBody>
      </p:sp>
      <p:pic>
        <p:nvPicPr>
          <p:cNvPr id="3" name="Graphic 2" descr="Bullseye outline">
            <a:extLst>
              <a:ext uri="{FF2B5EF4-FFF2-40B4-BE49-F238E27FC236}">
                <a16:creationId xmlns:a16="http://schemas.microsoft.com/office/drawing/2014/main" id="{E3384CDC-62CE-B223-1672-9DF1266C15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78853" y="1690690"/>
            <a:ext cx="914400" cy="914400"/>
          </a:xfrm>
          <a:prstGeom prst="rect">
            <a:avLst/>
          </a:prstGeom>
        </p:spPr>
      </p:pic>
      <p:pic>
        <p:nvPicPr>
          <p:cNvPr id="10" name="Graphic 9" descr="Clipboard with solid fill">
            <a:extLst>
              <a:ext uri="{FF2B5EF4-FFF2-40B4-BE49-F238E27FC236}">
                <a16:creationId xmlns:a16="http://schemas.microsoft.com/office/drawing/2014/main" id="{0ADD7EFF-28F0-022A-8B85-95BF05D34B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19325" y="1612108"/>
            <a:ext cx="914400" cy="914400"/>
          </a:xfrm>
          <a:prstGeom prst="rect">
            <a:avLst/>
          </a:prstGeom>
        </p:spPr>
      </p:pic>
    </p:spTree>
    <p:extLst>
      <p:ext uri="{BB962C8B-B14F-4D97-AF65-F5344CB8AC3E}">
        <p14:creationId xmlns:p14="http://schemas.microsoft.com/office/powerpoint/2010/main" val="2593753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9BF5-7A1A-FA08-11FB-966913A7F718}"/>
              </a:ext>
            </a:extLst>
          </p:cNvPr>
          <p:cNvSpPr>
            <a:spLocks noGrp="1"/>
          </p:cNvSpPr>
          <p:nvPr>
            <p:ph type="title"/>
          </p:nvPr>
        </p:nvSpPr>
        <p:spPr>
          <a:xfrm>
            <a:off x="544824" y="457200"/>
            <a:ext cx="3932237" cy="1600200"/>
          </a:xfrm>
        </p:spPr>
        <p:txBody>
          <a:bodyPr anchor="b">
            <a:normAutofit/>
          </a:bodyPr>
          <a:lstStyle/>
          <a:p>
            <a:r>
              <a:rPr lang="en-US" dirty="0"/>
              <a:t>Evaluation Questions: Outreach</a:t>
            </a:r>
          </a:p>
        </p:txBody>
      </p:sp>
      <p:sp>
        <p:nvSpPr>
          <p:cNvPr id="9" name="Text Placeholder 2">
            <a:extLst>
              <a:ext uri="{FF2B5EF4-FFF2-40B4-BE49-F238E27FC236}">
                <a16:creationId xmlns:a16="http://schemas.microsoft.com/office/drawing/2014/main" id="{159F76E8-31A7-D625-FECD-601D8D175AEA}"/>
              </a:ext>
            </a:extLst>
          </p:cNvPr>
          <p:cNvSpPr>
            <a:spLocks noGrp="1"/>
          </p:cNvSpPr>
          <p:nvPr>
            <p:ph type="body" sz="half" idx="2"/>
          </p:nvPr>
        </p:nvSpPr>
        <p:spPr>
          <a:xfrm>
            <a:off x="-2634940" y="3156413"/>
            <a:ext cx="1696809" cy="1972346"/>
          </a:xfrm>
        </p:spPr>
        <p:txBody>
          <a:bodyPr/>
          <a:lstStyle/>
          <a:p>
            <a:endParaRPr lang="en-US" dirty="0"/>
          </a:p>
        </p:txBody>
      </p:sp>
      <p:graphicFrame>
        <p:nvGraphicFramePr>
          <p:cNvPr id="5" name="Content Placeholder 2">
            <a:extLst>
              <a:ext uri="{FF2B5EF4-FFF2-40B4-BE49-F238E27FC236}">
                <a16:creationId xmlns:a16="http://schemas.microsoft.com/office/drawing/2014/main" id="{4526D261-2356-3C98-16EE-E31EF90BDEE5}"/>
              </a:ext>
            </a:extLst>
          </p:cNvPr>
          <p:cNvGraphicFramePr>
            <a:graphicFrameLocks noGrp="1"/>
          </p:cNvGraphicFramePr>
          <p:nvPr>
            <p:ph idx="1"/>
            <p:extLst>
              <p:ext uri="{D42A27DB-BD31-4B8C-83A1-F6EECF244321}">
                <p14:modId xmlns:p14="http://schemas.microsoft.com/office/powerpoint/2010/main" val="1907181795"/>
              </p:ext>
            </p:extLst>
          </p:nvPr>
        </p:nvGraphicFramePr>
        <p:xfrm>
          <a:off x="5183188" y="987427"/>
          <a:ext cx="6169024"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Opinion: Boyle doubts consultant will help Asheville with homelessness">
            <a:extLst>
              <a:ext uri="{FF2B5EF4-FFF2-40B4-BE49-F238E27FC236}">
                <a16:creationId xmlns:a16="http://schemas.microsoft.com/office/drawing/2014/main" id="{8352555E-ACD9-D28B-951B-059D3A76D7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824" y="2569027"/>
            <a:ext cx="4030123" cy="3548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219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9BF5-7A1A-FA08-11FB-966913A7F718}"/>
              </a:ext>
            </a:extLst>
          </p:cNvPr>
          <p:cNvSpPr>
            <a:spLocks noGrp="1"/>
          </p:cNvSpPr>
          <p:nvPr>
            <p:ph type="title"/>
          </p:nvPr>
        </p:nvSpPr>
        <p:spPr>
          <a:xfrm>
            <a:off x="544824" y="457200"/>
            <a:ext cx="3932237" cy="1600200"/>
          </a:xfrm>
        </p:spPr>
        <p:txBody>
          <a:bodyPr anchor="b">
            <a:normAutofit/>
          </a:bodyPr>
          <a:lstStyle/>
          <a:p>
            <a:r>
              <a:rPr lang="en-US" dirty="0"/>
              <a:t>Evaluation Questions: Emergency Shelter</a:t>
            </a:r>
          </a:p>
        </p:txBody>
      </p:sp>
      <p:sp>
        <p:nvSpPr>
          <p:cNvPr id="9" name="Text Placeholder 2">
            <a:extLst>
              <a:ext uri="{FF2B5EF4-FFF2-40B4-BE49-F238E27FC236}">
                <a16:creationId xmlns:a16="http://schemas.microsoft.com/office/drawing/2014/main" id="{159F76E8-31A7-D625-FECD-601D8D175AEA}"/>
              </a:ext>
            </a:extLst>
          </p:cNvPr>
          <p:cNvSpPr>
            <a:spLocks noGrp="1"/>
          </p:cNvSpPr>
          <p:nvPr>
            <p:ph type="body" sz="half" idx="2"/>
          </p:nvPr>
        </p:nvSpPr>
        <p:spPr>
          <a:xfrm>
            <a:off x="-2634940" y="3156413"/>
            <a:ext cx="1696809" cy="1972346"/>
          </a:xfrm>
        </p:spPr>
        <p:txBody>
          <a:bodyPr/>
          <a:lstStyle/>
          <a:p>
            <a:endParaRPr lang="en-US" dirty="0"/>
          </a:p>
        </p:txBody>
      </p:sp>
      <p:graphicFrame>
        <p:nvGraphicFramePr>
          <p:cNvPr id="5" name="Content Placeholder 2">
            <a:extLst>
              <a:ext uri="{FF2B5EF4-FFF2-40B4-BE49-F238E27FC236}">
                <a16:creationId xmlns:a16="http://schemas.microsoft.com/office/drawing/2014/main" id="{4526D261-2356-3C98-16EE-E31EF90BDEE5}"/>
              </a:ext>
            </a:extLst>
          </p:cNvPr>
          <p:cNvGraphicFramePr>
            <a:graphicFrameLocks noGrp="1"/>
          </p:cNvGraphicFramePr>
          <p:nvPr>
            <p:ph idx="1"/>
            <p:extLst>
              <p:ext uri="{D42A27DB-BD31-4B8C-83A1-F6EECF244321}">
                <p14:modId xmlns:p14="http://schemas.microsoft.com/office/powerpoint/2010/main" val="395707528"/>
              </p:ext>
            </p:extLst>
          </p:nvPr>
        </p:nvGraphicFramePr>
        <p:xfrm>
          <a:off x="5183188" y="987427"/>
          <a:ext cx="6169024"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New Men's Shelter In Charlotte Offers Services And Privacy | WFAE 90.7 -  Charlotte's NPR News Source">
            <a:extLst>
              <a:ext uri="{FF2B5EF4-FFF2-40B4-BE49-F238E27FC236}">
                <a16:creationId xmlns:a16="http://schemas.microsoft.com/office/drawing/2014/main" id="{F6853282-1A40-CBBA-C36A-45CFEF9004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71" y="2743199"/>
            <a:ext cx="4831471" cy="297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633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9BF5-7A1A-FA08-11FB-966913A7F718}"/>
              </a:ext>
            </a:extLst>
          </p:cNvPr>
          <p:cNvSpPr>
            <a:spLocks noGrp="1"/>
          </p:cNvSpPr>
          <p:nvPr>
            <p:ph type="title"/>
          </p:nvPr>
        </p:nvSpPr>
        <p:spPr>
          <a:xfrm>
            <a:off x="544824" y="457200"/>
            <a:ext cx="3932237" cy="1600200"/>
          </a:xfrm>
        </p:spPr>
        <p:txBody>
          <a:bodyPr anchor="b">
            <a:normAutofit/>
          </a:bodyPr>
          <a:lstStyle/>
          <a:p>
            <a:r>
              <a:rPr lang="en-US" dirty="0"/>
              <a:t>Evaluation Questions: Permanent Supportive Housing</a:t>
            </a:r>
          </a:p>
        </p:txBody>
      </p:sp>
      <p:sp>
        <p:nvSpPr>
          <p:cNvPr id="9" name="Text Placeholder 2">
            <a:extLst>
              <a:ext uri="{FF2B5EF4-FFF2-40B4-BE49-F238E27FC236}">
                <a16:creationId xmlns:a16="http://schemas.microsoft.com/office/drawing/2014/main" id="{159F76E8-31A7-D625-FECD-601D8D175AEA}"/>
              </a:ext>
            </a:extLst>
          </p:cNvPr>
          <p:cNvSpPr>
            <a:spLocks noGrp="1"/>
          </p:cNvSpPr>
          <p:nvPr>
            <p:ph type="body" sz="half" idx="2"/>
          </p:nvPr>
        </p:nvSpPr>
        <p:spPr>
          <a:xfrm>
            <a:off x="-2634940" y="3156413"/>
            <a:ext cx="1696809" cy="1972346"/>
          </a:xfrm>
        </p:spPr>
        <p:txBody>
          <a:bodyPr/>
          <a:lstStyle/>
          <a:p>
            <a:endParaRPr lang="en-US" dirty="0"/>
          </a:p>
        </p:txBody>
      </p:sp>
      <p:graphicFrame>
        <p:nvGraphicFramePr>
          <p:cNvPr id="5" name="Content Placeholder 2">
            <a:extLst>
              <a:ext uri="{FF2B5EF4-FFF2-40B4-BE49-F238E27FC236}">
                <a16:creationId xmlns:a16="http://schemas.microsoft.com/office/drawing/2014/main" id="{4526D261-2356-3C98-16EE-E31EF90BDEE5}"/>
              </a:ext>
            </a:extLst>
          </p:cNvPr>
          <p:cNvGraphicFramePr>
            <a:graphicFrameLocks noGrp="1"/>
          </p:cNvGraphicFramePr>
          <p:nvPr>
            <p:ph idx="1"/>
            <p:extLst>
              <p:ext uri="{D42A27DB-BD31-4B8C-83A1-F6EECF244321}">
                <p14:modId xmlns:p14="http://schemas.microsoft.com/office/powerpoint/2010/main" val="1389943837"/>
              </p:ext>
            </p:extLst>
          </p:nvPr>
        </p:nvGraphicFramePr>
        <p:xfrm>
          <a:off x="5183188" y="987427"/>
          <a:ext cx="6169024"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Supportive Housing | United States Interagency Council on Homelessness  (USICH)">
            <a:extLst>
              <a:ext uri="{FF2B5EF4-FFF2-40B4-BE49-F238E27FC236}">
                <a16:creationId xmlns:a16="http://schemas.microsoft.com/office/drawing/2014/main" id="{3BA7CC77-27A9-00B6-A018-F72B88A378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779" y="2407675"/>
            <a:ext cx="4291964" cy="2784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316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9BF5-7A1A-FA08-11FB-966913A7F718}"/>
              </a:ext>
            </a:extLst>
          </p:cNvPr>
          <p:cNvSpPr>
            <a:spLocks noGrp="1"/>
          </p:cNvSpPr>
          <p:nvPr>
            <p:ph type="title"/>
          </p:nvPr>
        </p:nvSpPr>
        <p:spPr>
          <a:xfrm>
            <a:off x="544824" y="457200"/>
            <a:ext cx="3932237" cy="1600200"/>
          </a:xfrm>
        </p:spPr>
        <p:txBody>
          <a:bodyPr anchor="b">
            <a:normAutofit/>
          </a:bodyPr>
          <a:lstStyle/>
          <a:p>
            <a:r>
              <a:rPr lang="en-US" dirty="0"/>
              <a:t>Evaluation Questions: Rapid Rehousing</a:t>
            </a:r>
          </a:p>
        </p:txBody>
      </p:sp>
      <p:sp>
        <p:nvSpPr>
          <p:cNvPr id="9" name="Text Placeholder 2">
            <a:extLst>
              <a:ext uri="{FF2B5EF4-FFF2-40B4-BE49-F238E27FC236}">
                <a16:creationId xmlns:a16="http://schemas.microsoft.com/office/drawing/2014/main" id="{159F76E8-31A7-D625-FECD-601D8D175AEA}"/>
              </a:ext>
            </a:extLst>
          </p:cNvPr>
          <p:cNvSpPr>
            <a:spLocks noGrp="1"/>
          </p:cNvSpPr>
          <p:nvPr>
            <p:ph type="body" sz="half" idx="2"/>
          </p:nvPr>
        </p:nvSpPr>
        <p:spPr>
          <a:xfrm>
            <a:off x="-2634940" y="3156413"/>
            <a:ext cx="1696809" cy="1972346"/>
          </a:xfrm>
        </p:spPr>
        <p:txBody>
          <a:bodyPr/>
          <a:lstStyle/>
          <a:p>
            <a:endParaRPr lang="en-US" dirty="0"/>
          </a:p>
        </p:txBody>
      </p:sp>
      <p:graphicFrame>
        <p:nvGraphicFramePr>
          <p:cNvPr id="5" name="Content Placeholder 2">
            <a:extLst>
              <a:ext uri="{FF2B5EF4-FFF2-40B4-BE49-F238E27FC236}">
                <a16:creationId xmlns:a16="http://schemas.microsoft.com/office/drawing/2014/main" id="{4526D261-2356-3C98-16EE-E31EF90BDEE5}"/>
              </a:ext>
            </a:extLst>
          </p:cNvPr>
          <p:cNvGraphicFramePr>
            <a:graphicFrameLocks noGrp="1"/>
          </p:cNvGraphicFramePr>
          <p:nvPr>
            <p:ph idx="1"/>
            <p:extLst>
              <p:ext uri="{D42A27DB-BD31-4B8C-83A1-F6EECF244321}">
                <p14:modId xmlns:p14="http://schemas.microsoft.com/office/powerpoint/2010/main" val="2415461319"/>
              </p:ext>
            </p:extLst>
          </p:nvPr>
        </p:nvGraphicFramePr>
        <p:xfrm>
          <a:off x="5183188" y="987427"/>
          <a:ext cx="6169024"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Rapid Re-Housing: The transition to permanent housing got a lot faster!">
            <a:extLst>
              <a:ext uri="{FF2B5EF4-FFF2-40B4-BE49-F238E27FC236}">
                <a16:creationId xmlns:a16="http://schemas.microsoft.com/office/drawing/2014/main" id="{64008288-918A-E9E0-93FF-228CAA76B3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817" y="2407573"/>
            <a:ext cx="4286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608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61A3C0-23FB-4DB1-850B-D5A39DE14E1E}"/>
              </a:ext>
            </a:extLst>
          </p:cNvPr>
          <p:cNvSpPr>
            <a:spLocks noGrp="1"/>
          </p:cNvSpPr>
          <p:nvPr>
            <p:ph type="title"/>
          </p:nvPr>
        </p:nvSpPr>
        <p:spPr>
          <a:xfrm>
            <a:off x="589935" y="121936"/>
            <a:ext cx="10763865" cy="1325563"/>
          </a:xfrm>
        </p:spPr>
        <p:txBody>
          <a:bodyPr/>
          <a:lstStyle/>
          <a:p>
            <a:r>
              <a:rPr lang="en-US" dirty="0"/>
              <a:t>Organize Data Tracking</a:t>
            </a:r>
          </a:p>
        </p:txBody>
      </p:sp>
      <p:pic>
        <p:nvPicPr>
          <p:cNvPr id="5" name="Picture 4">
            <a:extLst>
              <a:ext uri="{FF2B5EF4-FFF2-40B4-BE49-F238E27FC236}">
                <a16:creationId xmlns:a16="http://schemas.microsoft.com/office/drawing/2014/main" id="{C7CC61E4-1F4F-4AD8-AA5F-C050996BFF70}"/>
              </a:ext>
            </a:extLst>
          </p:cNvPr>
          <p:cNvPicPr>
            <a:picLocks noChangeAspect="1"/>
          </p:cNvPicPr>
          <p:nvPr/>
        </p:nvPicPr>
        <p:blipFill>
          <a:blip r:embed="rId2"/>
          <a:stretch>
            <a:fillRect/>
          </a:stretch>
        </p:blipFill>
        <p:spPr>
          <a:xfrm>
            <a:off x="1107703" y="1447499"/>
            <a:ext cx="3714941" cy="4807197"/>
          </a:xfrm>
          <a:prstGeom prst="rect">
            <a:avLst/>
          </a:prstGeom>
        </p:spPr>
      </p:pic>
      <p:pic>
        <p:nvPicPr>
          <p:cNvPr id="9" name="Picture 8">
            <a:extLst>
              <a:ext uri="{FF2B5EF4-FFF2-40B4-BE49-F238E27FC236}">
                <a16:creationId xmlns:a16="http://schemas.microsoft.com/office/drawing/2014/main" id="{F44FDBEF-F1B2-F539-C687-619E393E947F}"/>
              </a:ext>
            </a:extLst>
          </p:cNvPr>
          <p:cNvPicPr>
            <a:picLocks noChangeAspect="1"/>
          </p:cNvPicPr>
          <p:nvPr/>
        </p:nvPicPr>
        <p:blipFill>
          <a:blip r:embed="rId3"/>
          <a:stretch>
            <a:fillRect/>
          </a:stretch>
        </p:blipFill>
        <p:spPr>
          <a:xfrm>
            <a:off x="5554070" y="1447499"/>
            <a:ext cx="3321221" cy="2730640"/>
          </a:xfrm>
          <a:prstGeom prst="rect">
            <a:avLst/>
          </a:prstGeom>
        </p:spPr>
      </p:pic>
    </p:spTree>
    <p:extLst>
      <p:ext uri="{BB962C8B-B14F-4D97-AF65-F5344CB8AC3E}">
        <p14:creationId xmlns:p14="http://schemas.microsoft.com/office/powerpoint/2010/main" val="2194610299"/>
      </p:ext>
    </p:extLst>
  </p:cSld>
  <p:clrMapOvr>
    <a:masterClrMapping/>
  </p:clrMapOvr>
</p:sld>
</file>

<file path=ppt/theme/theme1.xml><?xml version="1.0" encoding="utf-8"?>
<a:theme xmlns:a="http://schemas.openxmlformats.org/drawingml/2006/main" name="NCCEH Master, Section, and Text Layout">
  <a:themeElements>
    <a:clrScheme name="NCCEH Template">
      <a:dk1>
        <a:srgbClr val="2D737E"/>
      </a:dk1>
      <a:lt1>
        <a:sysClr val="window" lastClr="FFFFFF"/>
      </a:lt1>
      <a:dk2>
        <a:srgbClr val="726E6E"/>
      </a:dk2>
      <a:lt2>
        <a:srgbClr val="E7E6E6"/>
      </a:lt2>
      <a:accent1>
        <a:srgbClr val="2D737E"/>
      </a:accent1>
      <a:accent2>
        <a:srgbClr val="88C1CF"/>
      </a:accent2>
      <a:accent3>
        <a:srgbClr val="726E6E"/>
      </a:accent3>
      <a:accent4>
        <a:srgbClr val="A5A5A5"/>
      </a:accent4>
      <a:accent5>
        <a:srgbClr val="88C1CF"/>
      </a:accent5>
      <a:accent6>
        <a:srgbClr val="CDE8ED"/>
      </a:accent6>
      <a:hlink>
        <a:srgbClr val="2D737E"/>
      </a:hlink>
      <a:folHlink>
        <a:srgbClr val="2D737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CEH_2019 Guide Template" id="{8B4C4B5C-E69D-4F74-97CA-8E7C7826E31A}" vid="{C0A7C3E3-45E7-414F-A0BB-E5854FEBBE09}"/>
    </a:ext>
  </a:extLst>
</a:theme>
</file>

<file path=ppt/theme/theme2.xml><?xml version="1.0" encoding="utf-8"?>
<a:theme xmlns:a="http://schemas.openxmlformats.org/drawingml/2006/main" name="Blank Backgrounds">
  <a:themeElements>
    <a:clrScheme name="Custom 1">
      <a:dk1>
        <a:sysClr val="windowText" lastClr="000000"/>
      </a:dk1>
      <a:lt1>
        <a:sysClr val="window" lastClr="FFFFFF"/>
      </a:lt1>
      <a:dk2>
        <a:srgbClr val="44546A"/>
      </a:dk2>
      <a:lt2>
        <a:srgbClr val="E7E6E6"/>
      </a:lt2>
      <a:accent1>
        <a:srgbClr val="2D737E"/>
      </a:accent1>
      <a:accent2>
        <a:srgbClr val="ED7D31"/>
      </a:accent2>
      <a:accent3>
        <a:srgbClr val="A5A5A5"/>
      </a:accent3>
      <a:accent4>
        <a:srgbClr val="474747"/>
      </a:accent4>
      <a:accent5>
        <a:srgbClr val="88C1CF"/>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CEH_2019 Guide Template" id="{8B4C4B5C-E69D-4F74-97CA-8E7C7826E31A}" vid="{0800F4CF-6FF3-4F97-89EB-E61BB7595B2B}"/>
    </a:ext>
  </a:extLst>
</a:theme>
</file>

<file path=ppt/theme/theme3.xml><?xml version="1.0" encoding="utf-8"?>
<a:theme xmlns:a="http://schemas.openxmlformats.org/drawingml/2006/main" name="Quote Blocks">
  <a:themeElements>
    <a:clrScheme name="Custom 1">
      <a:dk1>
        <a:sysClr val="windowText" lastClr="000000"/>
      </a:dk1>
      <a:lt1>
        <a:sysClr val="window" lastClr="FFFFFF"/>
      </a:lt1>
      <a:dk2>
        <a:srgbClr val="44546A"/>
      </a:dk2>
      <a:lt2>
        <a:srgbClr val="E7E6E6"/>
      </a:lt2>
      <a:accent1>
        <a:srgbClr val="2D737E"/>
      </a:accent1>
      <a:accent2>
        <a:srgbClr val="ED7D31"/>
      </a:accent2>
      <a:accent3>
        <a:srgbClr val="A5A5A5"/>
      </a:accent3>
      <a:accent4>
        <a:srgbClr val="474747"/>
      </a:accent4>
      <a:accent5>
        <a:srgbClr val="88C1CF"/>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CEH_2019 Guide Template" id="{8B4C4B5C-E69D-4F74-97CA-8E7C7826E31A}" vid="{C863830B-FF57-4B93-A04D-BBD1495326CE}"/>
    </a:ext>
  </a:extLst>
</a:theme>
</file>

<file path=ppt/theme/theme4.xml><?xml version="1.0" encoding="utf-8"?>
<a:theme xmlns:a="http://schemas.openxmlformats.org/drawingml/2006/main" name="End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CEH_2019 Guide Template" id="{8B4C4B5C-E69D-4F74-97CA-8E7C7826E31A}" vid="{2632D633-CE3B-4139-B557-C5DC0127F8B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9960D4F-D78D-45B0-AF01-631B9DA4BB86}">
  <we:reference id="wa104178141" version="3.1.2.28" store="en-US" storeType="OMEX"/>
  <we:alternateReferences>
    <we:reference id="wa104178141" version="3.1.2.28"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3CFAF44E3AB04A9A0E06B990BF752B" ma:contentTypeVersion="15" ma:contentTypeDescription="Create a new document." ma:contentTypeScope="" ma:versionID="3af06117f0217b7cae7b3a5f608790ed">
  <xsd:schema xmlns:xsd="http://www.w3.org/2001/XMLSchema" xmlns:xs="http://www.w3.org/2001/XMLSchema" xmlns:p="http://schemas.microsoft.com/office/2006/metadata/properties" xmlns:ns2="53927e87-1b32-475c-b281-99d885c5cde6" xmlns:ns3="e56b0203-40b3-4ae0-8284-bd269c2fbee7" targetNamespace="http://schemas.microsoft.com/office/2006/metadata/properties" ma:root="true" ma:fieldsID="9771e45ab2a680c169c096f55a465c03" ns2:_="" ns3:_="">
    <xsd:import namespace="53927e87-1b32-475c-b281-99d885c5cde6"/>
    <xsd:import namespace="e56b0203-40b3-4ae0-8284-bd269c2fbee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927e87-1b32-475c-b281-99d885c5cd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0233ef-df2a-47a5-ab0f-101b351e9cd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56b0203-40b3-4ae0-8284-bd269c2fbee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66abf02-c16f-435b-9281-72151a41bebb}" ma:internalName="TaxCatchAll" ma:showField="CatchAllData" ma:web="e56b0203-40b3-4ae0-8284-bd269c2fbe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56b0203-40b3-4ae0-8284-bd269c2fbee7" xsi:nil="true"/>
    <lcf76f155ced4ddcb4097134ff3c332f xmlns="53927e87-1b32-475c-b281-99d885c5cde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7AE7C1-C1CC-4325-BF48-CA1E57CABE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927e87-1b32-475c-b281-99d885c5cde6"/>
    <ds:schemaRef ds:uri="e56b0203-40b3-4ae0-8284-bd269c2fbe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542030-02C4-479F-87C4-D9B6DD89157B}">
  <ds:schemaRefs>
    <ds:schemaRef ds:uri="http://schemas.microsoft.com/office/2006/metadata/properties"/>
    <ds:schemaRef ds:uri="http://schemas.microsoft.com/office/infopath/2007/PartnerControls"/>
    <ds:schemaRef ds:uri="http://purl.org/dc/dcmitype/"/>
    <ds:schemaRef ds:uri="http://purl.org/dc/elements/1.1/"/>
    <ds:schemaRef ds:uri="http://schemas.openxmlformats.org/package/2006/metadata/core-properties"/>
    <ds:schemaRef ds:uri="http://www.w3.org/XML/1998/namespace"/>
    <ds:schemaRef ds:uri="http://schemas.microsoft.com/office/2006/documentManagement/types"/>
    <ds:schemaRef ds:uri="d327841b-81e3-4b4a-aeb5-5f4f072c447a"/>
    <ds:schemaRef ds:uri="46aa4161-63a5-4de2-83d7-97893421ce25"/>
    <ds:schemaRef ds:uri="http://purl.org/dc/terms/"/>
    <ds:schemaRef ds:uri="e56b0203-40b3-4ae0-8284-bd269c2fbee7"/>
    <ds:schemaRef ds:uri="53927e87-1b32-475c-b281-99d885c5cde6"/>
  </ds:schemaRefs>
</ds:datastoreItem>
</file>

<file path=customXml/itemProps3.xml><?xml version="1.0" encoding="utf-8"?>
<ds:datastoreItem xmlns:ds="http://schemas.openxmlformats.org/officeDocument/2006/customXml" ds:itemID="{CE4B0763-8EE2-4B7E-A55B-580F5BA4B8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57257</TotalTime>
  <Words>633</Words>
  <Application>Microsoft Office PowerPoint</Application>
  <PresentationFormat>Widescreen</PresentationFormat>
  <Paragraphs>74</Paragraphs>
  <Slides>15</Slides>
  <Notes>2</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15</vt:i4>
      </vt:variant>
    </vt:vector>
  </HeadingPairs>
  <TitlesOfParts>
    <vt:vector size="23" baseType="lpstr">
      <vt:lpstr>Arial</vt:lpstr>
      <vt:lpstr>Calibri</vt:lpstr>
      <vt:lpstr>Calibri Light</vt:lpstr>
      <vt:lpstr>Wingdings</vt:lpstr>
      <vt:lpstr>NCCEH Master, Section, and Text Layout</vt:lpstr>
      <vt:lpstr>Blank Backgrounds</vt:lpstr>
      <vt:lpstr>Quote Blocks</vt:lpstr>
      <vt:lpstr>End Slides</vt:lpstr>
      <vt:lpstr>Using HMIS to Evaluate Program Outcomes</vt:lpstr>
      <vt:lpstr>Agenda</vt:lpstr>
      <vt:lpstr>Why evaluate your program and track outcomes?</vt:lpstr>
      <vt:lpstr>Outputs versus outcomes</vt:lpstr>
      <vt:lpstr>Evaluation Questions: Outreach</vt:lpstr>
      <vt:lpstr>Evaluation Questions: Emergency Shelter</vt:lpstr>
      <vt:lpstr>Evaluation Questions: Permanent Supportive Housing</vt:lpstr>
      <vt:lpstr>Evaluation Questions: Rapid Rehousing</vt:lpstr>
      <vt:lpstr>Organize Data Tracking</vt:lpstr>
      <vt:lpstr>HMIS Tools: Canned Reports</vt:lpstr>
      <vt:lpstr>CoC APR Performance Outcome Guide</vt:lpstr>
      <vt:lpstr>CoC APR Performance Outcome Guide</vt:lpstr>
      <vt:lpstr>HMIS Tools: Business Objects Reports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Best Presentation Ever is this one right here.</dc:title>
  <dc:creator>NCCEH</dc:creator>
  <cp:lastModifiedBy>Allison Winston</cp:lastModifiedBy>
  <cp:revision>49</cp:revision>
  <dcterms:created xsi:type="dcterms:W3CDTF">2018-12-23T16:38:01Z</dcterms:created>
  <dcterms:modified xsi:type="dcterms:W3CDTF">2022-06-22T15:45:59Z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0x0101008D3CFAF44E3AB04A9A0E06B990BF752B</vt:lpwstr>
  </property>
  <property fmtid="{D5CDD505-2E9C-101B-9397-08002B2CF9AE}" pid="3" name="MediaServiceImageTags">
    <vt:lpwstr/>
  </property>
</Properties>
</file>