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7772400" cy="10058400"/>
  <p:notesSz cx="68580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5" autoAdjust="0"/>
    <p:restoredTop sz="86364" autoAdjust="0"/>
  </p:normalViewPr>
  <p:slideViewPr>
    <p:cSldViewPr>
      <p:cViewPr>
        <p:scale>
          <a:sx n="68" d="100"/>
          <a:sy n="68" d="100"/>
        </p:scale>
        <p:origin x="-1752" y="-42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r">
              <a:defRPr sz="1300"/>
            </a:lvl1pPr>
          </a:lstStyle>
          <a:p>
            <a:fld id="{D4D8C846-1F4D-4569-82B8-5A3A3E599AC5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r">
              <a:defRPr sz="1300"/>
            </a:lvl1pPr>
          </a:lstStyle>
          <a:p>
            <a:fld id="{6818AE86-A175-4CDD-BB20-1865919D0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77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/>
          <a:lstStyle>
            <a:lvl1pPr algn="r">
              <a:defRPr sz="1300"/>
            </a:lvl1pPr>
          </a:lstStyle>
          <a:p>
            <a:fld id="{6C520134-A7A4-4041-A7CA-DFAA50119D20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698500"/>
            <a:ext cx="2692400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9" tIns="46145" rIns="92289" bIns="461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289" tIns="46145" rIns="92289" bIns="4614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89" tIns="46145" rIns="92289" bIns="46145" rtlCol="0" anchor="b"/>
          <a:lstStyle>
            <a:lvl1pPr algn="r">
              <a:defRPr sz="1300"/>
            </a:lvl1pPr>
          </a:lstStyle>
          <a:p>
            <a:fld id="{791325A1-574A-4460-8C97-46C16A8CD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3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82800" y="698500"/>
            <a:ext cx="2692400" cy="3484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25A1-574A-4460-8C97-46C16A8CD7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0DDA0-361C-49B7-9633-C03B0BB76612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37E3-7751-44A2-926E-CCCDD1BFC0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9080" y="83820"/>
            <a:ext cx="7360920" cy="8289734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you have a criminal history and difficulty finding a job?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EX-OFFENDERS EMPLOYMENT WORKSHOP</a:t>
            </a:r>
          </a:p>
          <a:p>
            <a:pPr algn="ctr"/>
            <a:r>
              <a:rPr lang="en-US" sz="3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Friday, November 15, 2013</a:t>
            </a:r>
          </a:p>
          <a:p>
            <a:pPr algn="ctr"/>
            <a:r>
              <a:rPr lang="en-US" sz="3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10:00 am-12:00 pm</a:t>
            </a:r>
          </a:p>
          <a:p>
            <a:pPr algn="ctr"/>
            <a:r>
              <a:rPr lang="en-US" sz="3600" b="1" i="1" dirty="0" smtClean="0">
                <a:solidFill>
                  <a:schemeClr val="bg1"/>
                </a:solidFill>
              </a:rPr>
              <a:t>Dynamic Interviewing Skills</a:t>
            </a:r>
          </a:p>
          <a:p>
            <a:pPr algn="ctr"/>
            <a:r>
              <a:rPr lang="en-US" sz="3600" b="1" i="1" dirty="0" smtClean="0">
                <a:solidFill>
                  <a:schemeClr val="bg1"/>
                </a:solidFill>
              </a:rPr>
              <a:t>Marketing Yourself to Employers</a:t>
            </a:r>
          </a:p>
          <a:p>
            <a:pPr algn="ctr"/>
            <a:r>
              <a:rPr lang="en-US" sz="3600" b="1" i="1" dirty="0" smtClean="0">
                <a:solidFill>
                  <a:schemeClr val="bg1"/>
                </a:solidFill>
              </a:rPr>
              <a:t>Qualities Employers  </a:t>
            </a:r>
            <a:r>
              <a:rPr lang="en-US" sz="3600" b="1" i="1" smtClean="0">
                <a:solidFill>
                  <a:schemeClr val="bg1"/>
                </a:solidFill>
              </a:rPr>
              <a:t>Seek </a:t>
            </a:r>
            <a:endParaRPr lang="en-US" sz="36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3600" b="1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LOCATION</a:t>
            </a:r>
          </a:p>
          <a:p>
            <a:pPr algn="ctr"/>
            <a:r>
              <a:rPr lang="en-US" sz="28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Reidsville Goodwill Community Resource Center</a:t>
            </a:r>
          </a:p>
          <a:p>
            <a:pPr algn="ctr"/>
            <a:r>
              <a:rPr lang="en-US" sz="28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1551 Freeway Drive</a:t>
            </a:r>
          </a:p>
          <a:p>
            <a:pPr algn="ctr"/>
            <a:r>
              <a:rPr lang="en-US" sz="28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Reidsville, NC 27320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For More Information 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(336) 637-1010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1623</TotalTime>
  <Words>55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dmiller</dc:creator>
  <cp:lastModifiedBy>Corey</cp:lastModifiedBy>
  <cp:revision>237</cp:revision>
  <cp:lastPrinted>2013-11-04T17:42:13Z</cp:lastPrinted>
  <dcterms:created xsi:type="dcterms:W3CDTF">2012-02-28T19:43:05Z</dcterms:created>
  <dcterms:modified xsi:type="dcterms:W3CDTF">2014-02-18T21:17:59Z</dcterms:modified>
</cp:coreProperties>
</file>