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7772400" cy="10058400"/>
  <p:notesSz cx="68580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86364" autoAdjust="0"/>
  </p:normalViewPr>
  <p:slideViewPr>
    <p:cSldViewPr>
      <p:cViewPr>
        <p:scale>
          <a:sx n="77" d="100"/>
          <a:sy n="77" d="100"/>
        </p:scale>
        <p:origin x="-1524" y="258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300"/>
            </a:lvl1pPr>
          </a:lstStyle>
          <a:p>
            <a:fld id="{D4D8C846-1F4D-4569-82B8-5A3A3E599AC5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300"/>
            </a:lvl1pPr>
          </a:lstStyle>
          <a:p>
            <a:fld id="{6818AE86-A175-4CDD-BB20-1865919D06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4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300"/>
            </a:lvl1pPr>
          </a:lstStyle>
          <a:p>
            <a:fld id="{6C520134-A7A4-4041-A7CA-DFAA50119D20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698500"/>
            <a:ext cx="2692400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9" tIns="46145" rIns="92289" bIns="461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89" tIns="46145" rIns="92289" bIns="4614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300"/>
            </a:lvl1pPr>
          </a:lstStyle>
          <a:p>
            <a:fld id="{791325A1-574A-4460-8C97-46C16A8CD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82800" y="698500"/>
            <a:ext cx="2692400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25A1-574A-4460-8C97-46C16A8CD7F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0DDA0-361C-49B7-9633-C03B0BB76612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37E3-7751-44A2-926E-CCCDD1BFC0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" y="83820"/>
            <a:ext cx="7360920" cy="9243841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IRS Certified Community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Tax Preparation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Friday, February 7 to April 11</a:t>
            </a:r>
          </a:p>
          <a:p>
            <a:pPr algn="ctr"/>
            <a:r>
              <a:rPr 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Appointment only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ienne" panose="04000508060000020003" pitchFamily="82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Bring: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Tax package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 All Forms -  W-2 / 1099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Last year’s tax return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Social Security Cards or Tax ID                                     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For </a:t>
            </a:r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ore information, please contact: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Reidsville Community Resource Center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1551 Freeway Drive, Reidsville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(336) 637-1010</a:t>
            </a:r>
          </a:p>
          <a:p>
            <a:pPr algn="ctr"/>
            <a:endParaRPr lang="en-US" sz="1000" b="1" i="1" dirty="0" smtClean="0">
              <a:solidFill>
                <a:schemeClr val="bg1"/>
              </a:solidFill>
            </a:endParaRPr>
          </a:p>
          <a:p>
            <a:pPr algn="ctr"/>
            <a:endParaRPr lang="en-US" sz="1000" b="1" i="1" dirty="0" smtClean="0">
              <a:solidFill>
                <a:schemeClr val="bg1"/>
              </a:solidFill>
            </a:endParaRPr>
          </a:p>
          <a:p>
            <a:pPr algn="ctr"/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2032</TotalTime>
  <Words>61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dmiller</dc:creator>
  <cp:lastModifiedBy>Corey</cp:lastModifiedBy>
  <cp:revision>272</cp:revision>
  <cp:lastPrinted>2013-12-18T19:10:39Z</cp:lastPrinted>
  <dcterms:created xsi:type="dcterms:W3CDTF">2012-02-28T19:43:05Z</dcterms:created>
  <dcterms:modified xsi:type="dcterms:W3CDTF">2014-02-18T21:18:49Z</dcterms:modified>
</cp:coreProperties>
</file>