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1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84" r:id="rId4"/>
    <p:sldId id="285" r:id="rId5"/>
    <p:sldId id="286" r:id="rId6"/>
    <p:sldId id="287" r:id="rId7"/>
    <p:sldId id="258" r:id="rId8"/>
    <p:sldId id="272" r:id="rId9"/>
    <p:sldId id="281" r:id="rId10"/>
    <p:sldId id="259" r:id="rId11"/>
    <p:sldId id="260" r:id="rId12"/>
    <p:sldId id="273" r:id="rId13"/>
    <p:sldId id="271" r:id="rId14"/>
    <p:sldId id="270" r:id="rId15"/>
    <p:sldId id="282" r:id="rId16"/>
    <p:sldId id="274" r:id="rId17"/>
    <p:sldId id="269" r:id="rId18"/>
    <p:sldId id="268" r:id="rId19"/>
    <p:sldId id="267" r:id="rId20"/>
    <p:sldId id="279" r:id="rId21"/>
    <p:sldId id="265" r:id="rId22"/>
    <p:sldId id="277" r:id="rId23"/>
    <p:sldId id="264" r:id="rId24"/>
    <p:sldId id="280" r:id="rId25"/>
    <p:sldId id="278" r:id="rId26"/>
  </p:sldIdLst>
  <p:sldSz cx="9144000" cy="6858000" type="screen4x3"/>
  <p:notesSz cx="6954838" cy="92408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77922" autoAdjust="0"/>
  </p:normalViewPr>
  <p:slideViewPr>
    <p:cSldViewPr>
      <p:cViewPr varScale="1">
        <p:scale>
          <a:sx n="58" d="100"/>
          <a:sy n="58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defTabSz="925513">
              <a:defRPr sz="1200"/>
            </a:lvl1pPr>
          </a:lstStyle>
          <a:p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0175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fld id="{9485451A-21BA-4CC4-A052-95E4832CAE7A}" type="datetimeFigureOut">
              <a:rPr lang="en-US"/>
              <a:pPr/>
              <a:t>5/17/2010</a:t>
            </a:fld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defTabSz="925513">
              <a:defRPr sz="1200"/>
            </a:lvl1pPr>
          </a:lstStyle>
          <a:p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0175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fld id="{CFD0ADC2-E7B1-46E2-AA21-495177FE6C4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defTabSz="925513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0175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68400" y="693738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89438"/>
            <a:ext cx="5564188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defTabSz="925513">
              <a:defRPr sz="1200"/>
            </a:lvl1pPr>
          </a:lstStyle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0175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fld id="{27DEC8A1-CE8F-4231-B34A-9E0C300EB9A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D29262-6118-48C4-8642-2BD31F3F1C0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D8A289-BE45-49FC-B547-09B74011CFC4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51DB1D-96AD-4F10-9CBB-C90EEB5FFA1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718C9E-2C03-4CB9-A3BF-127A7BF37B8C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89B53B-EF42-43DE-AE97-BCF62C96ED63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5A647B-8103-4AB3-83A1-FA70A9EFAFE8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8303D1-4FA6-4705-B842-9B993FE9C2B9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956C23-1364-43C3-95C1-7DCCDA2E92ED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1F1FA6-8668-4BA2-9DB3-C4FDD8A35BBC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91FAA0-8AF5-4DF2-AB9E-DB1F796AAED8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365D2A-1CB2-4E75-9A85-A170902393EB}" type="slidenum">
              <a:rPr lang="en-US"/>
              <a:pPr/>
              <a:t>19</a:t>
            </a:fld>
            <a:endParaRPr lang="en-US"/>
          </a:p>
        </p:txBody>
      </p:sp>
      <p:sp>
        <p:nvSpPr>
          <p:cNvPr id="5325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* The number of transitional housing units (rooms) available in Richmond, Anson and Moore Counties is 13.</a:t>
            </a:r>
          </a:p>
          <a:p>
            <a:pPr eaLnBrk="1" hangingPunct="1"/>
            <a:r>
              <a:rPr lang="en-US" smtClean="0"/>
              <a:t>** This number is an assumption based on the following formula: $600/month FMR x 60 months (a 5 year contract) = $36,000.  The pro rata amount of </a:t>
            </a:r>
            <a:r>
              <a:rPr lang="en-US" smtClean="0">
                <a:solidFill>
                  <a:srgbClr val="FF0000"/>
                </a:solidFill>
              </a:rPr>
              <a:t>$220,416 </a:t>
            </a:r>
            <a:r>
              <a:rPr lang="en-US" smtClean="0"/>
              <a:t>when divided by $36,000 equals 6.12.  This is the total number of vouchers available for that time period (60 months) for that monthly FMR ($600).  Note that FMR is higher in Moore County.  A 2 bedroom apartment has a different 2010 FMR in Moore County ($690), than in Richmond, Anson and Montgomery Counties ($588).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B392C8-FC0A-4DF1-B9B3-85CBE4D860A9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ED8BC8-D9AE-4F62-8F7B-57917E02ECFC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0DD040-4BDA-4110-9EB8-FA3422B8CB19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9394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C68514-5BA7-48FB-B87B-F64C38C0A2F9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4174A6-8B38-41B0-80A6-488D4F88C0AB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27D559-FCE4-4FBA-9003-ACA251C0BBDB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8A141C-9B85-47B9-A6E2-0B5A07B6295E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3C0DD-EDB8-425F-B050-9F1DC0C7B1B4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B41DDC-1AB1-40EA-80F9-B0B6AE2F8BB8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6D2453-2AC7-41AA-B072-26409D5C9FAE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27504A-DD00-464F-A850-EF5182B87232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E89077-1869-4A01-9C61-96CF64D9C639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6854C4-E093-4532-9A32-D08D44C96DEF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B9D1C9-952B-4189-9120-ABFBE70FCE42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</p:grpSp>
      <p:pic>
        <p:nvPicPr>
          <p:cNvPr id="10" name="Picture 13" descr="LETTERHEAD2 copy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990600" y="990600"/>
            <a:ext cx="7772400" cy="203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8684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D4315CD5-0152-4664-88C7-6FB37C1BC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866A4-2BE3-457E-989F-80136CF130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F5B34-DADC-4095-80C1-29C9D274B6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A94C3-8F01-477A-B423-5051623C8F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F37C7-72C6-47B9-9407-C32C1D5052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F7BCB-256E-4E2C-BD74-663CCF9F3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49449-9AEF-43EB-B80F-93A03E3B7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36D93-13A9-4B47-B684-2DCCA50267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AA37F-5F8A-4D97-B8A2-EB4327C27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A5C44-21FB-4774-99B9-1F50D08D7F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0B88E-D4A7-4C75-BBF5-0E58403A54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32965-6601-40A0-AE2E-3FFC6EE050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4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7652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7653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 eaLnBrk="0" hangingPunct="0">
                  <a:defRPr/>
                </a:pPr>
                <a:endParaRPr lang="en-US"/>
              </a:p>
            </p:txBody>
          </p:sp>
        </p:grp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7655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7656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6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6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033D634-CBAA-4C02-BEC7-2C74E5A9E4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Picture 14" descr="county seal #2 a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620000" y="152400"/>
            <a:ext cx="13874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15" descr="OneTeam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3200400" y="5768975"/>
            <a:ext cx="3352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  <p:sldLayoutId id="2147483673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      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800600" y="2971800"/>
            <a:ext cx="4013200" cy="1822450"/>
          </a:xfrm>
        </p:spPr>
        <p:txBody>
          <a:bodyPr/>
          <a:lstStyle/>
          <a:p>
            <a:pPr algn="ctr" eaLnBrk="1" hangingPunct="1"/>
            <a:r>
              <a:rPr lang="en-US" smtClean="0"/>
              <a:t>Understanding the ARMM Pre-Application for CoC Funding</a:t>
            </a:r>
          </a:p>
        </p:txBody>
      </p:sp>
      <p:sp>
        <p:nvSpPr>
          <p:cNvPr id="15363" name="Text Box 9"/>
          <p:cNvSpPr txBox="1">
            <a:spLocks noChangeArrowheads="1"/>
          </p:cNvSpPr>
          <p:nvPr/>
        </p:nvSpPr>
        <p:spPr bwMode="auto">
          <a:xfrm>
            <a:off x="4648200" y="5562600"/>
            <a:ext cx="44958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Planning and Community Development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/>
              <a:t>May 18, 2010 ARMM meeting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S+C Partners: Administration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505200"/>
          </a:xfrm>
        </p:spPr>
        <p:txBody>
          <a:bodyPr/>
          <a:lstStyle/>
          <a:p>
            <a:pPr eaLnBrk="1" hangingPunct="1"/>
            <a:r>
              <a:rPr lang="en-US" sz="2400" smtClean="0"/>
              <a:t>The CoC grants need to be administered.</a:t>
            </a:r>
          </a:p>
          <a:p>
            <a:pPr eaLnBrk="1" hangingPunct="1"/>
            <a:r>
              <a:rPr lang="en-US" sz="2400" smtClean="0"/>
              <a:t>Administration often includes filing, paperwork, ensuring compliance, and certifying the capacity of service organizations to fulfill the project terms.</a:t>
            </a:r>
          </a:p>
          <a:p>
            <a:pPr eaLnBrk="1" hangingPunct="1"/>
            <a:r>
              <a:rPr lang="en-US" sz="2400" smtClean="0"/>
              <a:t>Lead agencies can be the administrator OR this role could be assumed by a local government, public housing authority, or under contract with a nonprofit.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Partners: Administration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small amount of funding (8% of the total grant award) is available for administration and is spread over the life of the grant.  S+C grants, for instance, last for five years.</a:t>
            </a:r>
          </a:p>
          <a:p>
            <a:pPr eaLnBrk="1" hangingPunct="1"/>
            <a:r>
              <a:rPr lang="en-US" smtClean="0"/>
              <a:t>Ideally, the administrator should have some experience filing reports with federal agencies.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S+C Partners: Service Agencies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505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Service agencies provide support services and/or housing to homeless populations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The benefit received by a service agency for participating in ARMM is access to housing resources for their clients.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Our CoC application will need to know what agencies may refer homeless persons for vouchers AND what agencies may provide services to these homeless persons.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2010 Application – </a:t>
            </a:r>
            <a:br>
              <a:rPr lang="en-US" smtClean="0"/>
            </a:br>
            <a:r>
              <a:rPr lang="en-US" smtClean="0"/>
              <a:t>Eligible Renewals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276600"/>
          </a:xfrm>
        </p:spPr>
        <p:txBody>
          <a:bodyPr/>
          <a:lstStyle/>
          <a:p>
            <a:pPr marL="533400" indent="-533400" eaLnBrk="1" hangingPunct="1"/>
            <a:r>
              <a:rPr lang="en-US" smtClean="0"/>
              <a:t>SCAP has two projects that are up for renewal this year: </a:t>
            </a:r>
          </a:p>
          <a:p>
            <a:pPr marL="914400" lvl="1" indent="-457200" eaLnBrk="1" hangingPunct="1"/>
            <a:r>
              <a:rPr lang="en-US" smtClean="0"/>
              <a:t>Transitional Housing Project</a:t>
            </a:r>
          </a:p>
          <a:p>
            <a:pPr marL="914400" lvl="1" indent="-457200" eaLnBrk="1" hangingPunct="1"/>
            <a:r>
              <a:rPr lang="en-US" smtClean="0"/>
              <a:t>Shelter Plus Care: 1 unit (does not affect other funding) </a:t>
            </a:r>
          </a:p>
          <a:p>
            <a:pPr marL="533400" indent="-533400" eaLnBrk="1" hangingPunct="1"/>
            <a:r>
              <a:rPr lang="en-US" smtClean="0"/>
              <a:t>The transitional housing project uses all the </a:t>
            </a:r>
            <a:r>
              <a:rPr lang="en-US" i="1" smtClean="0"/>
              <a:t>pro rata</a:t>
            </a:r>
            <a:r>
              <a:rPr lang="en-US" smtClean="0"/>
              <a:t> funding ($220,416)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2010 Application – The Renewal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352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 existing renewal application allows SCAP to run a transitional housing program and the S+C pays for rent for one chronically homeless person.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Wrote SCAP (Subrina Hough &amp; Nina Walker) on 4/30 and 5/08 for details on how clients of ARMM members may access this transitional housing but received no reply.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2010 Application – The Renewal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i="1" smtClean="0"/>
              <a:t>pro rata</a:t>
            </a:r>
            <a:r>
              <a:rPr lang="en-US" smtClean="0"/>
              <a:t> amount ($220,416) may be applied to any project deemed by ARMM to be appropriate.</a:t>
            </a:r>
          </a:p>
          <a:p>
            <a:pPr eaLnBrk="1" hangingPunct="1"/>
            <a:r>
              <a:rPr lang="en-US" smtClean="0"/>
              <a:t>ARMM’s 2010 CoC application can include a </a:t>
            </a:r>
            <a:r>
              <a:rPr lang="en-US" b="1" smtClean="0"/>
              <a:t>renewal</a:t>
            </a:r>
            <a:r>
              <a:rPr lang="en-US" smtClean="0"/>
              <a:t> and/or a </a:t>
            </a:r>
            <a:r>
              <a:rPr lang="en-US" b="1" smtClean="0"/>
              <a:t>new project</a:t>
            </a:r>
            <a:r>
              <a:rPr lang="en-US" smtClean="0"/>
              <a:t> application.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2010 Application – New Projects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Unlike renewal funding, new project funding is not guaranteed.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It is possible for ARMM to get more than our </a:t>
            </a:r>
            <a:r>
              <a:rPr lang="en-US" i="1" smtClean="0"/>
              <a:t>pro rata</a:t>
            </a:r>
            <a:r>
              <a:rPr lang="en-US" smtClean="0"/>
              <a:t> if other Balance of State groups (like ARMM) do not use their full “pro rata” share.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ARMM competes for new project funding against every application for new projects statewide.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2010 Application – New Projects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352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One idea for new project funding for ARMM is housing vouchers under the Shelter Plus Care Program.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S+C Vouchers pay monthly rent for homeless persons with a disability at a “Fair Market Rate.”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The lead agency will set up a referral process and share that process with ARMM members.  Lead agency will screen clients and ensure they are receiving appropriate services.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2010 Application – New Projects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Funding for S+C vouchers cover five year periods.</a:t>
            </a:r>
          </a:p>
          <a:p>
            <a:pPr eaLnBrk="1" hangingPunct="1"/>
            <a:r>
              <a:rPr lang="en-US" smtClean="0"/>
              <a:t>After five years, the grant may be renewed on a one year basis. </a:t>
            </a:r>
          </a:p>
          <a:p>
            <a:pPr eaLnBrk="1" hangingPunct="1"/>
            <a:r>
              <a:rPr lang="en-US" smtClean="0"/>
              <a:t>When the grant renews, it renews outside of pro rata, so it does not affect what else we can apply for that year. 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Project Comparison</a:t>
            </a:r>
          </a:p>
        </p:txBody>
      </p:sp>
      <p:graphicFrame>
        <p:nvGraphicFramePr>
          <p:cNvPr id="61528" name="Group 88"/>
          <p:cNvGraphicFramePr>
            <a:graphicFrameLocks noGrp="1"/>
          </p:cNvGraphicFramePr>
          <p:nvPr>
            <p:ph idx="1"/>
          </p:nvPr>
        </p:nvGraphicFramePr>
        <p:xfrm>
          <a:off x="1219200" y="2590800"/>
          <a:ext cx="6167438" cy="2906713"/>
        </p:xfrm>
        <a:graphic>
          <a:graphicData uri="http://schemas.openxmlformats.org/drawingml/2006/table">
            <a:tbl>
              <a:tblPr/>
              <a:tblGrid>
                <a:gridCol w="863600"/>
                <a:gridCol w="3086100"/>
                <a:gridCol w="2217738"/>
              </a:tblGrid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Transitional Housing*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Vouchers**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 rooms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 apartments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 rooms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apartments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 rooms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 apartments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 rooms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 apartments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 rooms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apartments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2010 CoC Application Overview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2010 Continuum of Care (CoC) pre-application is due June 4</a:t>
            </a:r>
            <a:r>
              <a:rPr lang="en-US" baseline="30000" smtClean="0"/>
              <a:t>th</a:t>
            </a:r>
            <a:r>
              <a:rPr lang="en-US" smtClean="0"/>
              <a:t>.</a:t>
            </a:r>
            <a:br>
              <a:rPr lang="en-US" smtClean="0"/>
            </a:br>
            <a:endParaRPr lang="en-US" smtClean="0"/>
          </a:p>
          <a:p>
            <a:pPr eaLnBrk="1" hangingPunct="1"/>
            <a:r>
              <a:rPr lang="en-US" smtClean="0"/>
              <a:t>ARMM is entitled to apply for $220,416 for renewal or new projects. This is our “pro rata” or “fair share”.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on Vouchers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352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An organization may refer a client to the lead agency for a voucher.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The lead agency determines eligibility (in part, whether that client is receiving support services), ensures the client is linked into a set of support services.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Works with the client to ensure they find safe, suitable housing.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Client is housed for up to five years depending on their continued ability to meet eligibility.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Putting it All Together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352800"/>
          </a:xfrm>
        </p:spPr>
        <p:txBody>
          <a:bodyPr/>
          <a:lstStyle/>
          <a:p>
            <a:pPr eaLnBrk="1" hangingPunct="1"/>
            <a:r>
              <a:rPr lang="en-US" sz="2400" smtClean="0"/>
              <a:t>Project applicants must complete pre-applications for renewals and/or new projects by June 4th.</a:t>
            </a:r>
          </a:p>
          <a:p>
            <a:pPr eaLnBrk="1" hangingPunct="1"/>
            <a:r>
              <a:rPr lang="en-US" sz="2400" smtClean="0"/>
              <a:t>IF we decide to submit a renewal AND a new application then ARMM must create a review team and have the review team rate these applications </a:t>
            </a:r>
          </a:p>
          <a:p>
            <a:pPr eaLnBrk="1" hangingPunct="1"/>
            <a:r>
              <a:rPr lang="en-US" sz="2400" smtClean="0"/>
              <a:t>Pre-Applications must be submitted to the North Carolina Coalition to End Homelessness by June 4th</a:t>
            </a:r>
            <a:r>
              <a:rPr lang="en-US" smtClean="0"/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Any Questions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 a group we have two important decisions to make – what sort of an application will we submit AND who will be the lead (application) agency?</a:t>
            </a:r>
          </a:p>
          <a:p>
            <a:pPr eaLnBrk="1" hangingPunct="1"/>
            <a:r>
              <a:rPr lang="en-US" smtClean="0"/>
              <a:t>If we get vouchers then we will do extensive education in who qualifies and how that process works.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Decision #1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sort of application do we want?</a:t>
            </a:r>
          </a:p>
          <a:p>
            <a:pPr lvl="1" eaLnBrk="1" hangingPunct="1"/>
            <a:r>
              <a:rPr lang="en-US" smtClean="0"/>
              <a:t>New application (not guaranteed)</a:t>
            </a:r>
          </a:p>
          <a:p>
            <a:pPr lvl="1" eaLnBrk="1" hangingPunct="1"/>
            <a:r>
              <a:rPr lang="en-US" smtClean="0"/>
              <a:t>Renewal application (guaranteed)</a:t>
            </a:r>
          </a:p>
          <a:p>
            <a:pPr lvl="1" eaLnBrk="1" hangingPunct="1"/>
            <a:r>
              <a:rPr lang="en-US" smtClean="0"/>
              <a:t>Both new and renewal application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Decision #2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do we want as a lead agency?</a:t>
            </a:r>
          </a:p>
          <a:p>
            <a:pPr lvl="1" eaLnBrk="1" hangingPunct="1"/>
            <a:r>
              <a:rPr lang="en-US" smtClean="0"/>
              <a:t>Sandhills Community Action Program</a:t>
            </a:r>
          </a:p>
          <a:p>
            <a:pPr lvl="1" eaLnBrk="1" hangingPunct="1"/>
            <a:r>
              <a:rPr lang="en-US" smtClean="0"/>
              <a:t>Sandhills LME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Thank you!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This is the first step in a long process, thank you for your patience!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Renewal vs. New Projects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must decide: </a:t>
            </a:r>
          </a:p>
          <a:p>
            <a:pPr lvl="1" eaLnBrk="1" hangingPunct="1"/>
            <a:r>
              <a:rPr lang="en-US" smtClean="0"/>
              <a:t>To only renew existing projects with our pro rata. </a:t>
            </a:r>
          </a:p>
          <a:p>
            <a:pPr lvl="1" eaLnBrk="1" hangingPunct="1"/>
            <a:r>
              <a:rPr lang="en-US" smtClean="0"/>
              <a:t>To only submit a new project for our pro rata amount</a:t>
            </a:r>
          </a:p>
          <a:p>
            <a:pPr lvl="1" eaLnBrk="1" hangingPunct="1"/>
            <a:r>
              <a:rPr lang="en-US" smtClean="0"/>
              <a:t>To submit BOTH the renewal projects AND a new project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Option #1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 we submit only the two renewals, they are guaranteed funding as long as the projects are meeting HUD’s performance and contract standards. </a:t>
            </a:r>
          </a:p>
          <a:p>
            <a:pPr eaLnBrk="1" hangingPunct="1"/>
            <a:r>
              <a:rPr lang="en-US" smtClean="0"/>
              <a:t>These renewals would be one-year renewals and would be up for renewal for the same amount again next year. 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Option #2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 we don’t renew the existing transitional grant, we can use our pro rata to apply for S+C housing vouchers. </a:t>
            </a:r>
          </a:p>
          <a:p>
            <a:pPr eaLnBrk="1" hangingPunct="1"/>
            <a:r>
              <a:rPr lang="en-US" smtClean="0"/>
              <a:t>If our application meets the threshold, we would be guaranteed to be included in the final application, but funding is dependent on the entire CoC application.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Option # 3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can choose to put in pre-applications for more than our pro-rata share. If funding is left on the table by other communities, we may be able to submit both the transitional renewal and the new S+C project. </a:t>
            </a:r>
          </a:p>
          <a:p>
            <a:pPr eaLnBrk="1" hangingPunct="1"/>
            <a:r>
              <a:rPr lang="en-US" smtClean="0"/>
              <a:t>If there is not enough funding, ARMM will have to decide which project is our priority.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S+C Partners: Lead Agency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276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The lead agency submits the application.  Sandhills Community Action Program was the lead agency for ARMM in 2009.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Applications are funded via monthly reimbursement.  The lead agency must have significant financial resources in order to cover the cost of the project for one month.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In North Carolina, LME’s (like Sandhills Center, LME) often assume this role.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S+C Partners: Lead Agency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Lead agencies on an application must have:</a:t>
            </a:r>
          </a:p>
          <a:p>
            <a:pPr lvl="1" eaLnBrk="1" hangingPunct="1"/>
            <a:r>
              <a:rPr lang="en-US" smtClean="0"/>
              <a:t>A recent audit</a:t>
            </a:r>
          </a:p>
          <a:p>
            <a:pPr lvl="1" eaLnBrk="1" hangingPunct="1"/>
            <a:r>
              <a:rPr lang="en-US" smtClean="0"/>
              <a:t>Operating policies and procedures</a:t>
            </a:r>
          </a:p>
          <a:p>
            <a:pPr lvl="1" eaLnBrk="1" hangingPunct="1"/>
            <a:r>
              <a:rPr lang="en-US" smtClean="0"/>
              <a:t>Conflict of interest policies and all other policies required of those receiving federal contracts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S+C Partners: Lead Agency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Lead agencies must pay a $225 annual user license agreement in order to enter data into HMIS.</a:t>
            </a:r>
          </a:p>
          <a:p>
            <a:pPr eaLnBrk="1" hangingPunct="1"/>
            <a:r>
              <a:rPr lang="en-US" smtClean="0"/>
              <a:t>Service agencies lacking this license will not be eligible to receive funding.</a:t>
            </a:r>
          </a:p>
          <a:p>
            <a:pPr eaLnBrk="1" hangingPunct="1"/>
            <a:r>
              <a:rPr lang="en-US" smtClean="0"/>
              <a:t>ARMM members will submit their counts of homeless to the lead agency to enter into HMIS.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w PowerPoint format">
  <a:themeElements>
    <a:clrScheme name="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ADDDB7"/>
      </a:accent2>
      <a:accent3>
        <a:srgbClr val="FFFFFF"/>
      </a:accent3>
      <a:accent4>
        <a:srgbClr val="002A56"/>
      </a:accent4>
      <a:accent5>
        <a:srgbClr val="ADE2E2"/>
      </a:accent5>
      <a:accent6>
        <a:srgbClr val="9CC8A6"/>
      </a:accent6>
      <a:hlink>
        <a:srgbClr val="015440"/>
      </a:hlink>
      <a:folHlink>
        <a:srgbClr val="CC99FF"/>
      </a:folHlink>
    </a:clrScheme>
    <a:fontScheme name="New PowerPoint forma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w PowerPoint format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PowerPoint format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PowerPoint format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PowerPoint format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PowerPoint format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PowerPoint format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PowerPoint format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PowerPoint format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PowerPoint format 9">
        <a:dk1>
          <a:srgbClr val="003366"/>
        </a:dk1>
        <a:lt1>
          <a:srgbClr val="008000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AAC0AA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PowerPoint format 10">
        <a:dk1>
          <a:srgbClr val="003366"/>
        </a:dk1>
        <a:lt1>
          <a:srgbClr val="00CC00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AAE2AA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PowerPoint format 11">
        <a:dk1>
          <a:srgbClr val="003366"/>
        </a:dk1>
        <a:lt1>
          <a:srgbClr val="336600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ADB8AA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PowerPoint format 12">
        <a:dk1>
          <a:srgbClr val="003366"/>
        </a:dk1>
        <a:lt1>
          <a:srgbClr val="006666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AAB8B8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PowerPoint format 13">
        <a:dk1>
          <a:srgbClr val="003366"/>
        </a:dk1>
        <a:lt1>
          <a:srgbClr val="446C57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B0BAB4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PowerPoint format 14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B3CCC6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A2B9B3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PowerPoint format 15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86CC95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79B987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PowerPoint format 16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ADDDB7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9CC8A6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PowerPoint format</Template>
  <TotalTime>888</TotalTime>
  <Words>1206</Words>
  <Application>Microsoft Office PowerPoint</Application>
  <PresentationFormat>On-screen Show (4:3)</PresentationFormat>
  <Paragraphs>137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Wingdings</vt:lpstr>
      <vt:lpstr>Times New Roman</vt:lpstr>
      <vt:lpstr>New PowerPoint format</vt:lpstr>
      <vt:lpstr>New PowerPoint format</vt:lpstr>
      <vt:lpstr>       </vt:lpstr>
      <vt:lpstr>2010 CoC Application Overview</vt:lpstr>
      <vt:lpstr>Renewal vs. New Projects</vt:lpstr>
      <vt:lpstr>Option #1</vt:lpstr>
      <vt:lpstr>Option #2</vt:lpstr>
      <vt:lpstr>Option # 3</vt:lpstr>
      <vt:lpstr>S+C Partners: Lead Agency</vt:lpstr>
      <vt:lpstr>S+C Partners: Lead Agency</vt:lpstr>
      <vt:lpstr>S+C Partners: Lead Agency</vt:lpstr>
      <vt:lpstr>S+C Partners: Administration</vt:lpstr>
      <vt:lpstr>Partners: Administration</vt:lpstr>
      <vt:lpstr>S+C Partners: Service Agencies</vt:lpstr>
      <vt:lpstr>2010 Application –  Eligible Renewals</vt:lpstr>
      <vt:lpstr>2010 Application – The Renewal</vt:lpstr>
      <vt:lpstr>2010 Application – The Renewal</vt:lpstr>
      <vt:lpstr>2010 Application – New Projects</vt:lpstr>
      <vt:lpstr>2010 Application – New Projects</vt:lpstr>
      <vt:lpstr>2010 Application – New Projects</vt:lpstr>
      <vt:lpstr>Project Comparison</vt:lpstr>
      <vt:lpstr>More on Vouchers</vt:lpstr>
      <vt:lpstr>Putting it All Together</vt:lpstr>
      <vt:lpstr>Any Questions</vt:lpstr>
      <vt:lpstr>Decision #1</vt:lpstr>
      <vt:lpstr>Decision #2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</dc:title>
  <dc:creator>rfarrell</dc:creator>
  <cp:lastModifiedBy>temmert</cp:lastModifiedBy>
  <cp:revision>15</cp:revision>
  <dcterms:created xsi:type="dcterms:W3CDTF">2009-03-30T14:25:45Z</dcterms:created>
  <dcterms:modified xsi:type="dcterms:W3CDTF">2010-05-17T12:41:19Z</dcterms:modified>
</cp:coreProperties>
</file>